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618" r:id="rId2"/>
    <p:sldId id="484" r:id="rId3"/>
    <p:sldId id="566" r:id="rId4"/>
    <p:sldId id="567" r:id="rId5"/>
    <p:sldId id="572" r:id="rId6"/>
    <p:sldId id="590" r:id="rId7"/>
    <p:sldId id="623" r:id="rId8"/>
    <p:sldId id="629" r:id="rId9"/>
    <p:sldId id="573" r:id="rId10"/>
    <p:sldId id="591" r:id="rId11"/>
    <p:sldId id="592" r:id="rId12"/>
    <p:sldId id="577" r:id="rId13"/>
    <p:sldId id="620" r:id="rId14"/>
    <p:sldId id="593" r:id="rId15"/>
    <p:sldId id="599" r:id="rId16"/>
    <p:sldId id="600" r:id="rId17"/>
    <p:sldId id="575" r:id="rId18"/>
    <p:sldId id="594" r:id="rId19"/>
    <p:sldId id="598" r:id="rId20"/>
    <p:sldId id="596" r:id="rId21"/>
    <p:sldId id="624" r:id="rId22"/>
    <p:sldId id="627" r:id="rId23"/>
    <p:sldId id="579" r:id="rId24"/>
    <p:sldId id="601" r:id="rId25"/>
    <p:sldId id="602" r:id="rId26"/>
    <p:sldId id="603" r:id="rId27"/>
    <p:sldId id="609" r:id="rId28"/>
    <p:sldId id="621" r:id="rId29"/>
    <p:sldId id="604" r:id="rId30"/>
    <p:sldId id="608" r:id="rId31"/>
    <p:sldId id="622" r:id="rId32"/>
    <p:sldId id="610" r:id="rId33"/>
    <p:sldId id="611" r:id="rId34"/>
    <p:sldId id="615" r:id="rId35"/>
    <p:sldId id="613" r:id="rId36"/>
    <p:sldId id="630" r:id="rId37"/>
    <p:sldId id="632" r:id="rId38"/>
    <p:sldId id="631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ПРУТ-ТП-Нормирование" id="{B9C84AF5-2515-4C1D-99BA-EABE08A7D860}">
          <p14:sldIdLst>
            <p14:sldId id="618"/>
            <p14:sldId id="484"/>
            <p14:sldId id="566"/>
            <p14:sldId id="567"/>
            <p14:sldId id="572"/>
            <p14:sldId id="590"/>
            <p14:sldId id="623"/>
            <p14:sldId id="629"/>
            <p14:sldId id="573"/>
            <p14:sldId id="591"/>
            <p14:sldId id="592"/>
            <p14:sldId id="577"/>
            <p14:sldId id="620"/>
            <p14:sldId id="593"/>
            <p14:sldId id="599"/>
            <p14:sldId id="600"/>
            <p14:sldId id="575"/>
            <p14:sldId id="594"/>
            <p14:sldId id="598"/>
            <p14:sldId id="596"/>
            <p14:sldId id="624"/>
            <p14:sldId id="627"/>
            <p14:sldId id="579"/>
            <p14:sldId id="601"/>
            <p14:sldId id="602"/>
            <p14:sldId id="603"/>
            <p14:sldId id="609"/>
            <p14:sldId id="621"/>
            <p14:sldId id="604"/>
            <p14:sldId id="608"/>
            <p14:sldId id="622"/>
            <p14:sldId id="610"/>
            <p14:sldId id="611"/>
            <p14:sldId id="615"/>
            <p14:sldId id="613"/>
            <p14:sldId id="630"/>
            <p14:sldId id="632"/>
            <p14:sldId id="631"/>
          </p14:sldIdLst>
        </p14:section>
        <p14:section name="СПРУТ-ОКП" id="{2CB71737-C50E-4756-BC85-04B7CFE37AA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9511D"/>
    <a:srgbClr val="008000"/>
    <a:srgbClr val="FFCC66"/>
    <a:srgbClr val="FF5050"/>
    <a:srgbClr val="00FFFF"/>
    <a:srgbClr val="333300"/>
    <a:srgbClr val="02C7DC"/>
    <a:srgbClr val="37CBFF"/>
    <a:srgbClr val="B0C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75212" autoAdjust="0"/>
  </p:normalViewPr>
  <p:slideViewPr>
    <p:cSldViewPr>
      <p:cViewPr varScale="1">
        <p:scale>
          <a:sx n="86" d="100"/>
          <a:sy n="86" d="100"/>
        </p:scale>
        <p:origin x="-1579" y="-86"/>
      </p:cViewPr>
      <p:guideLst>
        <p:guide orient="horz" pos="1756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825C6-6E1A-4819-B85B-C3520BD9ED5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8C3AB-9725-466D-9E1E-A0C8D100D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4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18C02-F79E-4D53-A66F-B75C437062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3AF2-23C6-4DE3-824A-5A97E23D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4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8048-ED70-45DD-8D03-83B2A18A728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81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Объект портфель заказов был</a:t>
            </a:r>
            <a:r>
              <a:rPr lang="ru-RU" baseline="0" dirty="0"/>
              <a:t> с системе и раньше. Но планировать можно было только </a:t>
            </a:r>
            <a:r>
              <a:rPr lang="ru-RU" dirty="0"/>
              <a:t>на уровне заказа. В новой версии добавлена</a:t>
            </a:r>
            <a:r>
              <a:rPr lang="ru-RU" baseline="0" dirty="0"/>
              <a:t> возможность планировать портфель заказов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14 версии новое окно описания состава портфеля заказов, в котором можно указать атрибуты портфеля заказов.</a:t>
            </a:r>
          </a:p>
          <a:p>
            <a:r>
              <a:rPr lang="ru-RU" dirty="0"/>
              <a:t>Здесь</a:t>
            </a:r>
            <a:r>
              <a:rPr lang="ru-RU" baseline="0" dirty="0"/>
              <a:t> показывается степень проработки по каждому заказу.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Визуализация 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Если нужно запланировать один ТП, раньше приходилось создавать заказ, что было неудобно. Поэтому сейчас добавили планирование ТП.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Теперь доступно планирование ТП с любого уровня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Добавлена</a:t>
            </a:r>
            <a:r>
              <a:rPr lang="ru-RU" baseline="0" dirty="0"/>
              <a:t> возможность планирования ТП для всех активных заказов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планирования всех ТП,</a:t>
            </a:r>
            <a:r>
              <a:rPr lang="ru-RU" baseline="0" dirty="0"/>
              <a:t> на которые назначены планы разработки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Планирование ТП выделено из процессной линейки Управления разработкой заказа</a:t>
            </a:r>
            <a:r>
              <a:rPr lang="ru-RU" baseline="0" dirty="0"/>
              <a:t> </a:t>
            </a:r>
            <a:r>
              <a:rPr lang="ru-RU" dirty="0"/>
              <a:t>в отдельный этап. Управление –</a:t>
            </a:r>
            <a:r>
              <a:rPr lang="ru-RU" baseline="0" dirty="0"/>
              <a:t> это подготовка к планированию.</a:t>
            </a:r>
          </a:p>
          <a:p>
            <a:r>
              <a:rPr lang="ru-RU" dirty="0"/>
              <a:t>Это позволяет ввести другую организацию работы с планированием и управлением разработкой</a:t>
            </a:r>
            <a:r>
              <a:rPr lang="ru-RU" baseline="0" dirty="0"/>
              <a:t> заказа. Доступ к Планированию ТП будет у конфигураций «Руководитель» и «Руководитель+».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</a:t>
            </a:r>
            <a:r>
              <a:rPr lang="ru-RU" baseline="0" dirty="0"/>
              <a:t> управлении разработкой этапа добавлен этап Состав заказа. Это позволило запускать Управление из Менеджера проектов и работать с заказом от описания состава до Планирования в одном окне.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Какая ещё задача стоит при работе с заказами?</a:t>
            </a:r>
          </a:p>
          <a:p>
            <a:r>
              <a:rPr lang="ru-RU" baseline="0" dirty="0"/>
              <a:t>Нужно быстро оценить новый заказ. При этом не нужно разрабатывать ТП на все ДСЕ.</a:t>
            </a:r>
          </a:p>
          <a:p>
            <a:r>
              <a:rPr lang="ru-RU" baseline="0" dirty="0"/>
              <a:t>Можно использовать подобные заказы. Но не всегда есть такая возможность. ДСЕ оцениваемого заказа могут находиться в разных заказах.</a:t>
            </a:r>
          </a:p>
          <a:p>
            <a:r>
              <a:rPr lang="ru-RU" baseline="0" dirty="0"/>
              <a:t>Можно применить ТП для ДСЕ. Но возникает вопрос как понять, что это оценочные ТП и нужно разрабатывать рабочие?</a:t>
            </a:r>
          </a:p>
          <a:p>
            <a:r>
              <a:rPr lang="ru-RU" baseline="0" dirty="0"/>
              <a:t>Поэтому в систему введено новое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понятие – Предварительные ТП.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Поэтому в систему введено новое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понятие – Предварительные ТП.</a:t>
            </a:r>
            <a:r>
              <a:rPr lang="ru-RU" dirty="0"/>
              <a:t> Назначив предварительные ТП можно формировать</a:t>
            </a:r>
            <a:r>
              <a:rPr lang="ru-RU" baseline="0" dirty="0"/>
              <a:t> сводные ведомости на заказ и передать заказ в СПРУТ-ОКП для предварительного планирования.</a:t>
            </a:r>
          </a:p>
          <a:p>
            <a:r>
              <a:rPr lang="ru-RU" baseline="0" dirty="0"/>
              <a:t>Может возникнуть иллюзия, что все разработано и делать ничего не нужно. ТП называется предварительным потому, что эти ТП нельзя увидеть в дереве в Менеджере проектов и на них нельзя назначить планы разработки. А в портфеле заказов у такого заказа показывается этап – Назначение ТП.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С 2002</a:t>
            </a:r>
            <a:r>
              <a:rPr lang="ru-RU" baseline="0" dirty="0"/>
              <a:t> года было выпущено 13 версий СПРУТ-ТП-Нормирование.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В этом году мы представляем 14-ю версию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AE14-3B8E-4F30-8D7F-FF1C2F9D76D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93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Металлоинвест,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площадки.</a:t>
            </a:r>
          </a:p>
          <a:p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1200" b="1" kern="0" dirty="0">
                <a:solidFill>
                  <a:srgbClr val="FFFFFF"/>
                </a:solidFill>
                <a:latin typeface="+mn-lt"/>
              </a:rPr>
              <a:t>г.</a:t>
            </a:r>
            <a:r>
              <a:rPr kumimoji="0" lang="ru-RU" altLang="x-non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Железногорск</a:t>
            </a:r>
            <a:endParaRPr kumimoji="0" lang="x-none" altLang="x-non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1200" b="1" kern="0" dirty="0" err="1">
                <a:solidFill>
                  <a:srgbClr val="FFFFFF"/>
                </a:solidFill>
                <a:latin typeface="+mn-lt"/>
              </a:rPr>
              <a:t>г.Губкин</a:t>
            </a:r>
            <a:endParaRPr lang="x-none" altLang="x-none" sz="1200" b="1" kern="0">
              <a:solidFill>
                <a:srgbClr val="FFFFFF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1200" b="1" kern="0" dirty="0" err="1">
                <a:solidFill>
                  <a:srgbClr val="FFFFFF"/>
                </a:solidFill>
                <a:latin typeface="+mn-lt"/>
              </a:rPr>
              <a:t>г.Старый</a:t>
            </a:r>
            <a:r>
              <a:rPr lang="ru-RU" altLang="x-none" sz="1200" b="1" kern="0" dirty="0">
                <a:solidFill>
                  <a:srgbClr val="FFFFFF"/>
                </a:solidFill>
                <a:latin typeface="+mn-lt"/>
              </a:rPr>
              <a:t> Оскол</a:t>
            </a:r>
            <a:endParaRPr lang="x-none" altLang="x-none" sz="1200" b="1" kern="0">
              <a:solidFill>
                <a:srgbClr val="FFFFFF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1200" b="1" kern="0" dirty="0" err="1">
                <a:solidFill>
                  <a:srgbClr val="FFFFFF"/>
                </a:solidFill>
                <a:latin typeface="+mn-lt"/>
              </a:rPr>
              <a:t>г.Новотроицк</a:t>
            </a:r>
            <a:endParaRPr lang="x-none" altLang="x-none" sz="1200" b="1" kern="0">
              <a:solidFill>
                <a:srgbClr val="FFFFFF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Цена формируется из: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Стоимости материалов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Стоимости работ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Расходов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Стоимость материалов и накладных расходов по площадкам одинаковая. А стоимость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 – разная на разных площадках.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Поддержка информационной актуальности – это большая работа!</a:t>
            </a:r>
          </a:p>
          <a:p>
            <a:r>
              <a:rPr lang="ru-RU" dirty="0"/>
              <a:t>Прошлых версиях было сделано: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Добавление возможности откатиться на шаг назад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Добавление экспертного режима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Перевод на новую платформу – время требует актуализации.</a:t>
            </a:r>
            <a:r>
              <a:rPr lang="ru-RU" baseline="0" dirty="0"/>
              <a:t> Наши архитектурные решения живут по 20 лет.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А сейчас…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Нормирование времени – это процесс. У процесса есть алгоритм: </a:t>
            </a:r>
            <a:r>
              <a:rPr lang="ru-RU" baseline="0" dirty="0"/>
              <a:t>последовательность диалогов и ответы на вопросы.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новой версии при работе с модулями нормирования система автоматически фиксирует и сохраняет алгоритм в модель расчета.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Создание модели расчета это не самоцель.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Её используют для: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Верификации расчетов.</a:t>
            </a:r>
            <a:r>
              <a:rPr lang="ru-RU" baseline="0" dirty="0"/>
              <a:t> Можно увидеть как проводился расчет.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Повторного расчета с изменением ответов на какие-то вопросы. При этом все предыдущие ответы остаются, отвечать на них снова не нужно.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Решали</a:t>
            </a:r>
            <a:r>
              <a:rPr lang="ru-RU" baseline="0" dirty="0"/>
              <a:t> одну задачу. А из-за системного подхода получили п</a:t>
            </a:r>
            <a:r>
              <a:rPr lang="ru-RU" dirty="0"/>
              <a:t>ринципиально новое!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При</a:t>
            </a:r>
            <a:r>
              <a:rPr lang="ru-RU" baseline="0" dirty="0"/>
              <a:t> копировании операции, копируется и модель расчета нормы времени.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ТП, в который скопирована операция, может быть указана другая заготовка. Повторный расчет интеллектуально адаптируется к условиям запуска и учтет измененные значения параметров.</a:t>
            </a: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ТП в системе записывается в виде модели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Мы – единственная фирма, которая реализовала два подхода проектирования ТП: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Проектирование в интерактивном документе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Проектирование в интерфейсной форме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Интерфейсная форма и интерактивный документ автоматически синхронизируются.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Это дает гибкость в проектировании ТП. Вы можете выбрать любой подход или комбинировать 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разные спецификации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изделия: конструкторские, технологические, производственные.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есть технологические и производственные ТП.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Начали развивать интерфейсные формы для того, чтобы был наглядный доступ к дополнительным параметрам операций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Появилась возможность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Добавлять и удалять строки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Редактировать</a:t>
            </a:r>
            <a:r>
              <a:rPr lang="ru-RU" baseline="0" dirty="0"/>
              <a:t> параметры объектов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 бланке МК содержится информация для планирования производства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Совместная</a:t>
            </a:r>
            <a:r>
              <a:rPr lang="ru-RU" baseline="0" dirty="0"/>
              <a:t> поставка СПРУТ-ТП-Нормирование и СПРУТ-ОКП уже стала стандартом – вышла в серию. Такая работа накладывает дополнительные требования к ТП.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В бланк можно записать: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Рабочее место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КОИД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Единицу нормирования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err="1"/>
              <a:t>Тпз</a:t>
            </a:r>
            <a:r>
              <a:rPr lang="ru-RU" baseline="0" dirty="0"/>
              <a:t> и </a:t>
            </a:r>
            <a:r>
              <a:rPr lang="ru-RU" baseline="0" dirty="0" err="1"/>
              <a:t>Тшт</a:t>
            </a:r>
            <a:r>
              <a:rPr lang="ru-RU" baseline="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а для планирования требуются дополнительно: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Рабочий центр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Время межоперационное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Признак выполнения на одном рабочем месте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Раньше эту информацию записывали в специальные строки. Но не всем было удобно с ними работать. Особенно тем, кто связан с ВП. Возникали вопросы: «Что это за дополнительная информация?...». Возникало смущение у технологов.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Но, история СПРУТ-ТП-Нормирование началась намного раньше. Ещё</a:t>
            </a:r>
            <a:r>
              <a:rPr lang="ru-RU" baseline="0" dirty="0"/>
              <a:t> в 90-х годах были разработки для отдельных предприятий. А в 2002 появился коробочный продукт – вышли на серийное производство.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AE14-3B8E-4F30-8D7F-FF1C2F9D76D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93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 прошлых версиях появилось</a:t>
            </a:r>
            <a:r>
              <a:rPr lang="ru-RU" baseline="0" dirty="0"/>
              <a:t> окно для описания параметров планирования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Помимо дополнительных параметров: </a:t>
            </a:r>
            <a:r>
              <a:rPr lang="ru-RU" dirty="0" err="1"/>
              <a:t>Тмо</a:t>
            </a:r>
            <a:r>
              <a:rPr lang="ru-RU" dirty="0"/>
              <a:t>, времени переналадки и прочего в окне описания можно выбрать</a:t>
            </a:r>
            <a:r>
              <a:rPr lang="ru-RU" baseline="0" dirty="0"/>
              <a:t> способ учета операции.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Технологический маршрут и производственный маршрут могут отличаться. При совместной работе в СПРТУ-ТП и СПРУТ-ОКП нужно учитывать различия в маршрутах. Отличия возникают из-за организации учета операций. Например операция Слесарная есть в ТП, и это правильно . Но закрывается она вместе с предыдущей, один раз. И планируется тоже один раз с объединенным временем.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Нужно адаптировать ТП под ваше производство!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aseline="0" dirty="0"/>
              <a:t>У технолога есть все инструменты для того, чтобы подготовить ТП для планирования. Вывод: СПРУТ-ТП должен быть там, где будет использоваться СПРУТ-ОКП (под запись!)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с первой версии были закладки, на которых показывалась выборка из справочников. Выборка учитывала то, что уже технолог ввел в документ: цех, операцию, то есть контекст. Поэтому закладки назывались контекстными! Проектирование ТП не вырвано из контекста – мы работаем в контексте.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Перенос функций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интерактивного документа в интерфейсные окна потребовал доработки и изменения в архитектурных решениях.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новой версии появились контекстные окна.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Новые возможности: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Гибкое управление видимостью и расположением областей окна;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перемещения окна в любую зону экрана.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Незапланированные работы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Осенью узнали, что появится новый классификатор профессий и должностей.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Коды и наименования профессий в таблице соответствуют кодам и наименованиям в классификаторе.</a:t>
            </a: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Добавлены дополнительные поля.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aseline="0" dirty="0"/>
              <a:t>Развитие управления разработкой ТП предъявляет новые требования к обмену сообщениями. Нужно больше функционала, для того, чтобы их удовлетворить.</a:t>
            </a:r>
            <a:r>
              <a:rPr lang="en-US" baseline="0" dirty="0"/>
              <a:t> </a:t>
            </a:r>
            <a:r>
              <a:rPr lang="ru-RU" baseline="0" dirty="0"/>
              <a:t>Это не то же самое, что заменить мессенджер </a:t>
            </a:r>
            <a:r>
              <a:rPr lang="en-US" baseline="0" dirty="0"/>
              <a:t>WhatsApp </a:t>
            </a:r>
            <a:r>
              <a:rPr lang="ru-RU" baseline="0" dirty="0"/>
              <a:t>на свой </a:t>
            </a:r>
            <a:r>
              <a:rPr lang="en-US" baseline="0" dirty="0"/>
              <a:t>Max. </a:t>
            </a:r>
            <a:r>
              <a:rPr lang="ru-RU" baseline="0" dirty="0"/>
              <a:t>Хотя и в </a:t>
            </a:r>
            <a:r>
              <a:rPr lang="en-US" baseline="0" dirty="0"/>
              <a:t>Max </a:t>
            </a:r>
            <a:r>
              <a:rPr lang="ru-RU" baseline="0" dirty="0"/>
              <a:t>у нас появилось много новых функций!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В СПРУТ-ТП постоянно идет целенаправленная объектная информация. Система сама создает сообщения для пользователя: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Планирование разработки ТП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Работа по планам разработки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Отправка извещений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Работа с функцией нормоконтроля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Кроме того, пользователи создают личные сообщения, связанные с разработкой ТП.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В 14 версии представлена новая реализация Менеджера сообщений.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Обозначение</a:t>
            </a:r>
            <a:r>
              <a:rPr lang="ru-RU" baseline="0" dirty="0"/>
              <a:t> в тексте сообщения – это ссылка на объект: ТП, изделие или, например, заказ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Говорят, что есть единые решения конструкторской и технологической подготовки и планирования и диспетчеризации производства… НО!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Мы все знаем, что есть ЛУЧШИЕ решения в своей области. Кто-то специализируется на конструкторской подготовке. Кто-то на бухгалтерии. Мы, более 20 лет развиваем технологическую подготовку, планирование и диспетчеризацию производства.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Эти лучшие решения нужно между собой связать. Вписаться в информационный ландшафт предприятия – это важная задача при внедрении систем.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Эти лучшие решения нужно между собой связать. Вписаться в информационный ландшафт предприятия – это важная задача при внедрении систем.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Мы рассказываем на наших </a:t>
            </a:r>
            <a:r>
              <a:rPr lang="ru-RU" baseline="0" dirty="0" err="1"/>
              <a:t>вебинарах</a:t>
            </a:r>
            <a:r>
              <a:rPr lang="ru-RU" baseline="0" dirty="0"/>
              <a:t> и семинарах о стандартных способах интеграции с КАД и ПДМ системами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 14 версии мы добавили стандартный модуль</a:t>
            </a:r>
            <a:r>
              <a:rPr lang="ru-RU" baseline="0" dirty="0"/>
              <a:t> интеграции с 1</a:t>
            </a:r>
            <a:r>
              <a:rPr lang="en-US" baseline="0" dirty="0"/>
              <a:t>C:ERP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Об этом модуле сей час расскажет мой коллега – Крюков Станислав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Поддержка ГОСТ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dirty="0"/>
              <a:t>С 2002 года, с выхода первой версии, система</a:t>
            </a:r>
            <a:r>
              <a:rPr lang="ru-RU" b="0" baseline="0" dirty="0"/>
              <a:t> соответствует ГОСТ ЕСТД, ГОСТ ЕСКД и рекомендациям.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dirty="0"/>
              <a:t>Поддерживаем 79 ГОСТов; в системе 14 комплектов документов (на ТП,</a:t>
            </a:r>
            <a:r>
              <a:rPr lang="ru-RU" b="0" baseline="0" dirty="0"/>
              <a:t> сводные ведомости, ведомости разработки); 200 документов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baseline="0" dirty="0"/>
              <a:t>Управление конструкторским составом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baseline="0" dirty="0"/>
              <a:t>Поддержка единичных и групповых спецификаций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AE14-3B8E-4F30-8D7F-FF1C2F9D76D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9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ТЖДМ – использует комплекс СПРУТ (ТП, ОКП, КАМ)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начале года мы выложили на нашем сайте пресс-релиз 14 версии СПРУТ-ТП-Нормирование.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Пресс-релиз 14 версии – 43 страницы.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 чем расскажу сегодня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Представил</a:t>
            </a:r>
            <a:r>
              <a:rPr lang="ru-RU" baseline="0" dirty="0"/>
              <a:t> год назад 13 версию СПРУТ-ТП-Нормирование и показали планы развития на 14 версию.</a:t>
            </a:r>
          </a:p>
          <a:p>
            <a:r>
              <a:rPr lang="ru-RU" baseline="0" dirty="0"/>
              <a:t>Планы планами, а что было сделано на самом деле?</a:t>
            </a:r>
          </a:p>
          <a:p>
            <a:r>
              <a:rPr lang="ru-RU" baseline="0" dirty="0"/>
              <a:t>Все, что мы задумывали, мы сделали… И даже больше.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3AF2-23C6-4DE3-824A-5A97E23D0A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009"/>
            <a:ext cx="5832648" cy="493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14.04.2022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ООО "ЦЕНТ СПРУТ-Т"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0-конечная звезда 6">
            <a:extLst>
              <a:ext uri="{FF2B5EF4-FFF2-40B4-BE49-F238E27FC236}">
                <a16:creationId xmlns:a16="http://schemas.microsoft.com/office/drawing/2014/main" xmlns="" id="{E55D4EFC-4CAB-6230-3789-D1FD3361A858}"/>
              </a:ext>
            </a:extLst>
          </p:cNvPr>
          <p:cNvSpPr/>
          <p:nvPr userDrawn="1"/>
        </p:nvSpPr>
        <p:spPr>
          <a:xfrm>
            <a:off x="8676456" y="4772467"/>
            <a:ext cx="360040" cy="36004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D4F497E7-F9A2-B9A6-6E45-5CF5F9602C6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39328"/>
            <a:ext cx="504056" cy="226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40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82C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14.04.2022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ООО "ЦЕНТ СПРУТ-Т"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2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1520" y="4937722"/>
            <a:ext cx="1090464" cy="226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14.04.2022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32045" y="4932737"/>
            <a:ext cx="1479915" cy="226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ООО "ЦЕНТ СПРУТ-Т"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62920" y="4932737"/>
            <a:ext cx="468710" cy="226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182C4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82C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82C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82C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182C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3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0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0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0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9" Type="http://schemas.openxmlformats.org/officeDocument/2006/relationships/image" Target="../media/image84.png"/><Relationship Id="rId3" Type="http://schemas.openxmlformats.org/officeDocument/2006/relationships/image" Target="../media/image3.png"/><Relationship Id="rId21" Type="http://schemas.openxmlformats.org/officeDocument/2006/relationships/image" Target="../media/image66.pn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41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4" Type="http://schemas.openxmlformats.org/officeDocument/2006/relationships/image" Target="../media/image89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>
            <a:extLst>
              <a:ext uri="{FF2B5EF4-FFF2-40B4-BE49-F238E27FC236}">
                <a16:creationId xmlns:a16="http://schemas.microsoft.com/office/drawing/2014/main" xmlns="" id="{89FDDB68-85FD-4846-962D-56606F0F29B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955" y="1026359"/>
            <a:ext cx="6966316" cy="1781309"/>
            <a:chOff x="3767138" y="4873626"/>
            <a:chExt cx="5521326" cy="1049338"/>
          </a:xfrm>
          <a:effectLst>
            <a:reflection endPos="0" dist="50800" dir="5400000" sy="-100000" algn="bl" rotWithShape="0"/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BBB664B7-414B-4D9F-9D56-2E00EFA75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4933951"/>
              <a:ext cx="5521325" cy="989013"/>
            </a:xfrm>
            <a:custGeom>
              <a:avLst/>
              <a:gdLst>
                <a:gd name="T0" fmla="*/ 1458 w 1458"/>
                <a:gd name="T1" fmla="*/ 235 h 261"/>
                <a:gd name="T2" fmla="*/ 1455 w 1458"/>
                <a:gd name="T3" fmla="*/ 247 h 261"/>
                <a:gd name="T4" fmla="*/ 1452 w 1458"/>
                <a:gd name="T5" fmla="*/ 250 h 261"/>
                <a:gd name="T6" fmla="*/ 1452 w 1458"/>
                <a:gd name="T7" fmla="*/ 250 h 261"/>
                <a:gd name="T8" fmla="*/ 1432 w 1458"/>
                <a:gd name="T9" fmla="*/ 258 h 261"/>
                <a:gd name="T10" fmla="*/ 1430 w 1458"/>
                <a:gd name="T11" fmla="*/ 258 h 261"/>
                <a:gd name="T12" fmla="*/ 1429 w 1458"/>
                <a:gd name="T13" fmla="*/ 258 h 261"/>
                <a:gd name="T14" fmla="*/ 0 w 1458"/>
                <a:gd name="T15" fmla="*/ 259 h 261"/>
                <a:gd name="T16" fmla="*/ 0 w 1458"/>
                <a:gd name="T17" fmla="*/ 0 h 261"/>
                <a:gd name="T18" fmla="*/ 1438 w 1458"/>
                <a:gd name="T19" fmla="*/ 0 h 261"/>
                <a:gd name="T20" fmla="*/ 1438 w 1458"/>
                <a:gd name="T21" fmla="*/ 227 h 261"/>
                <a:gd name="T22" fmla="*/ 1446 w 1458"/>
                <a:gd name="T23" fmla="*/ 226 h 261"/>
                <a:gd name="T24" fmla="*/ 1458 w 1458"/>
                <a:gd name="T25" fmla="*/ 226 h 261"/>
                <a:gd name="T26" fmla="*/ 1458 w 1458"/>
                <a:gd name="T27" fmla="*/ 23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8" h="261">
                  <a:moveTo>
                    <a:pt x="1458" y="235"/>
                  </a:moveTo>
                  <a:cubicBezTo>
                    <a:pt x="1458" y="237"/>
                    <a:pt x="1457" y="242"/>
                    <a:pt x="1455" y="247"/>
                  </a:cubicBezTo>
                  <a:cubicBezTo>
                    <a:pt x="1454" y="248"/>
                    <a:pt x="1453" y="249"/>
                    <a:pt x="1452" y="250"/>
                  </a:cubicBezTo>
                  <a:cubicBezTo>
                    <a:pt x="1452" y="250"/>
                    <a:pt x="1452" y="250"/>
                    <a:pt x="1452" y="250"/>
                  </a:cubicBezTo>
                  <a:cubicBezTo>
                    <a:pt x="1448" y="255"/>
                    <a:pt x="1441" y="258"/>
                    <a:pt x="1432" y="258"/>
                  </a:cubicBezTo>
                  <a:cubicBezTo>
                    <a:pt x="1431" y="258"/>
                    <a:pt x="1430" y="258"/>
                    <a:pt x="1430" y="258"/>
                  </a:cubicBezTo>
                  <a:cubicBezTo>
                    <a:pt x="1429" y="258"/>
                    <a:pt x="1429" y="258"/>
                    <a:pt x="1429" y="258"/>
                  </a:cubicBezTo>
                  <a:cubicBezTo>
                    <a:pt x="1321" y="261"/>
                    <a:pt x="0" y="259"/>
                    <a:pt x="0" y="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8" y="0"/>
                    <a:pt x="1438" y="0"/>
                    <a:pt x="1438" y="0"/>
                  </a:cubicBezTo>
                  <a:cubicBezTo>
                    <a:pt x="1438" y="227"/>
                    <a:pt x="1438" y="227"/>
                    <a:pt x="1438" y="227"/>
                  </a:cubicBezTo>
                  <a:cubicBezTo>
                    <a:pt x="1446" y="226"/>
                    <a:pt x="1446" y="226"/>
                    <a:pt x="1446" y="226"/>
                  </a:cubicBezTo>
                  <a:cubicBezTo>
                    <a:pt x="1458" y="226"/>
                    <a:pt x="1458" y="226"/>
                    <a:pt x="1458" y="226"/>
                  </a:cubicBezTo>
                  <a:cubicBezTo>
                    <a:pt x="1458" y="229"/>
                    <a:pt x="1458" y="232"/>
                    <a:pt x="1458" y="235"/>
                  </a:cubicBezTo>
                </a:path>
              </a:pathLst>
            </a:custGeom>
            <a:solidFill>
              <a:srgbClr val="FE26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x-none" kern="0">
                <a:solidFill>
                  <a:srgbClr val="414042"/>
                </a:solidFill>
                <a:latin typeface="Calibri" panose="020F0502020204030204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71B899C6-B18B-4FBE-B50B-5309747C1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1" y="4933951"/>
              <a:ext cx="398463" cy="981075"/>
            </a:xfrm>
            <a:custGeom>
              <a:avLst/>
              <a:gdLst>
                <a:gd name="T0" fmla="*/ 105 w 105"/>
                <a:gd name="T1" fmla="*/ 226 h 259"/>
                <a:gd name="T2" fmla="*/ 93 w 105"/>
                <a:gd name="T3" fmla="*/ 226 h 259"/>
                <a:gd name="T4" fmla="*/ 85 w 105"/>
                <a:gd name="T5" fmla="*/ 227 h 259"/>
                <a:gd name="T6" fmla="*/ 85 w 105"/>
                <a:gd name="T7" fmla="*/ 0 h 259"/>
                <a:gd name="T8" fmla="*/ 0 w 105"/>
                <a:gd name="T9" fmla="*/ 0 h 259"/>
                <a:gd name="T10" fmla="*/ 0 w 105"/>
                <a:gd name="T11" fmla="*/ 259 h 259"/>
                <a:gd name="T12" fmla="*/ 76 w 105"/>
                <a:gd name="T13" fmla="*/ 258 h 259"/>
                <a:gd name="T14" fmla="*/ 77 w 105"/>
                <a:gd name="T15" fmla="*/ 258 h 259"/>
                <a:gd name="T16" fmla="*/ 79 w 105"/>
                <a:gd name="T17" fmla="*/ 258 h 259"/>
                <a:gd name="T18" fmla="*/ 99 w 105"/>
                <a:gd name="T19" fmla="*/ 250 h 259"/>
                <a:gd name="T20" fmla="*/ 99 w 105"/>
                <a:gd name="T21" fmla="*/ 250 h 259"/>
                <a:gd name="T22" fmla="*/ 102 w 105"/>
                <a:gd name="T23" fmla="*/ 247 h 259"/>
                <a:gd name="T24" fmla="*/ 105 w 105"/>
                <a:gd name="T25" fmla="*/ 235 h 259"/>
                <a:gd name="T26" fmla="*/ 105 w 105"/>
                <a:gd name="T27" fmla="*/ 2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59">
                  <a:moveTo>
                    <a:pt x="105" y="226"/>
                  </a:moveTo>
                  <a:cubicBezTo>
                    <a:pt x="93" y="226"/>
                    <a:pt x="93" y="226"/>
                    <a:pt x="93" y="226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35" y="259"/>
                    <a:pt x="62" y="259"/>
                    <a:pt x="76" y="258"/>
                  </a:cubicBezTo>
                  <a:cubicBezTo>
                    <a:pt x="77" y="258"/>
                    <a:pt x="77" y="258"/>
                    <a:pt x="77" y="258"/>
                  </a:cubicBezTo>
                  <a:cubicBezTo>
                    <a:pt x="77" y="258"/>
                    <a:pt x="78" y="258"/>
                    <a:pt x="79" y="258"/>
                  </a:cubicBezTo>
                  <a:cubicBezTo>
                    <a:pt x="88" y="258"/>
                    <a:pt x="95" y="255"/>
                    <a:pt x="99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00" y="249"/>
                    <a:pt x="101" y="248"/>
                    <a:pt x="102" y="247"/>
                  </a:cubicBezTo>
                  <a:cubicBezTo>
                    <a:pt x="104" y="242"/>
                    <a:pt x="105" y="237"/>
                    <a:pt x="105" y="235"/>
                  </a:cubicBezTo>
                  <a:cubicBezTo>
                    <a:pt x="105" y="232"/>
                    <a:pt x="105" y="229"/>
                    <a:pt x="105" y="226"/>
                  </a:cubicBezTo>
                </a:path>
              </a:pathLst>
            </a:custGeom>
            <a:gradFill flip="none" rotWithShape="1">
              <a:gsLst>
                <a:gs pos="0">
                  <a:srgbClr val="FE2635">
                    <a:lumMod val="50000"/>
                  </a:srgbClr>
                </a:gs>
                <a:gs pos="100000">
                  <a:srgbClr val="FE263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x-none" kern="0">
                <a:solidFill>
                  <a:srgbClr val="414042"/>
                </a:solidFill>
                <a:latin typeface="Calibri" panose="020F0502020204030204"/>
              </a:endParaRPr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xmlns="" id="{5647ECE4-6368-4B3E-BB43-D8B64BA18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2563" y="5767388"/>
              <a:ext cx="196850" cy="117475"/>
            </a:xfrm>
            <a:prstGeom prst="ellipse">
              <a:avLst/>
            </a:prstGeom>
            <a:solidFill>
              <a:srgbClr val="FE263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x-none" kern="0">
                <a:solidFill>
                  <a:srgbClr val="414042"/>
                </a:solidFill>
                <a:latin typeface="Calibri" panose="020F0502020204030204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AC504CBE-77EB-41C1-A6FD-2234B0C52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5695951"/>
              <a:ext cx="98425" cy="131763"/>
            </a:xfrm>
            <a:custGeom>
              <a:avLst/>
              <a:gdLst>
                <a:gd name="T0" fmla="*/ 26 w 26"/>
                <a:gd name="T1" fmla="*/ 35 h 35"/>
                <a:gd name="T2" fmla="*/ 0 w 26"/>
                <a:gd name="T3" fmla="*/ 25 h 35"/>
                <a:gd name="T4" fmla="*/ 0 w 26"/>
                <a:gd name="T5" fmla="*/ 0 h 35"/>
                <a:gd name="T6" fmla="*/ 25 w 26"/>
                <a:gd name="T7" fmla="*/ 0 h 35"/>
                <a:gd name="T8" fmla="*/ 26 w 2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26" y="35"/>
                  </a:moveTo>
                  <a:cubicBezTo>
                    <a:pt x="26" y="26"/>
                    <a:pt x="14" y="25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6" y="35"/>
                  </a:lnTo>
                  <a:close/>
                </a:path>
              </a:pathLst>
            </a:custGeom>
            <a:solidFill>
              <a:srgbClr val="FE263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x-none" kern="0">
                <a:solidFill>
                  <a:srgbClr val="414042"/>
                </a:solidFill>
                <a:latin typeface="Calibri" panose="020F0502020204030204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31094F15-BE17-4C83-A3F4-A768D80B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9226" y="4873626"/>
              <a:ext cx="249238" cy="954088"/>
            </a:xfrm>
            <a:custGeom>
              <a:avLst/>
              <a:gdLst>
                <a:gd name="T0" fmla="*/ 9 w 66"/>
                <a:gd name="T1" fmla="*/ 252 h 252"/>
                <a:gd name="T2" fmla="*/ 37 w 66"/>
                <a:gd name="T3" fmla="*/ 236 h 252"/>
                <a:gd name="T4" fmla="*/ 66 w 66"/>
                <a:gd name="T5" fmla="*/ 251 h 252"/>
                <a:gd name="T6" fmla="*/ 66 w 66"/>
                <a:gd name="T7" fmla="*/ 252 h 252"/>
                <a:gd name="T8" fmla="*/ 58 w 66"/>
                <a:gd name="T9" fmla="*/ 16 h 252"/>
                <a:gd name="T10" fmla="*/ 58 w 66"/>
                <a:gd name="T11" fmla="*/ 16 h 252"/>
                <a:gd name="T12" fmla="*/ 28 w 66"/>
                <a:gd name="T13" fmla="*/ 1 h 252"/>
                <a:gd name="T14" fmla="*/ 0 w 66"/>
                <a:gd name="T15" fmla="*/ 15 h 252"/>
                <a:gd name="T16" fmla="*/ 9 w 66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52">
                  <a:moveTo>
                    <a:pt x="9" y="252"/>
                  </a:moveTo>
                  <a:cubicBezTo>
                    <a:pt x="9" y="244"/>
                    <a:pt x="21" y="236"/>
                    <a:pt x="37" y="236"/>
                  </a:cubicBezTo>
                  <a:cubicBezTo>
                    <a:pt x="53" y="235"/>
                    <a:pt x="65" y="243"/>
                    <a:pt x="66" y="251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57" y="127"/>
                    <a:pt x="56" y="141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8"/>
                    <a:pt x="44" y="0"/>
                    <a:pt x="28" y="1"/>
                  </a:cubicBezTo>
                  <a:cubicBezTo>
                    <a:pt x="14" y="1"/>
                    <a:pt x="2" y="7"/>
                    <a:pt x="0" y="15"/>
                  </a:cubicBezTo>
                  <a:lnTo>
                    <a:pt x="9" y="252"/>
                  </a:lnTo>
                  <a:close/>
                </a:path>
              </a:pathLst>
            </a:custGeom>
            <a:gradFill>
              <a:gsLst>
                <a:gs pos="20000">
                  <a:srgbClr val="FE2635">
                    <a:lumMod val="75000"/>
                  </a:srgbClr>
                </a:gs>
                <a:gs pos="53000">
                  <a:srgbClr val="FE2635">
                    <a:lumMod val="60000"/>
                    <a:lumOff val="40000"/>
                  </a:srgbClr>
                </a:gs>
                <a:gs pos="85000">
                  <a:srgbClr val="FE2635">
                    <a:lumMod val="75000"/>
                  </a:srgbClr>
                </a:gs>
              </a:gsLst>
              <a:lin ang="10740000" scaled="0"/>
            </a:gra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x-none" kern="0">
                <a:solidFill>
                  <a:srgbClr val="414042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Заголовок 7"/>
          <p:cNvSpPr txBox="1">
            <a:spLocks/>
          </p:cNvSpPr>
          <p:nvPr/>
        </p:nvSpPr>
        <p:spPr>
          <a:xfrm>
            <a:off x="1049956" y="1275606"/>
            <a:ext cx="7008314" cy="144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82C4B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СПРУТ-ТП-Нормирование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История развития и успеха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Презентация новой 14-й версии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889" y="2816707"/>
            <a:ext cx="6400800" cy="547131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Москва,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февраля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2026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4785"/>
            <a:ext cx="9144000" cy="2273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8873"/>
            <a:ext cx="507655" cy="507653"/>
          </a:xfrm>
          <a:prstGeom prst="rect">
            <a:avLst/>
          </a:prstGeom>
          <a:ln>
            <a:noFill/>
          </a:ln>
          <a:effectLst>
            <a:glow rad="393700">
              <a:schemeClr val="bg1">
                <a:alpha val="17000"/>
              </a:schemeClr>
            </a:glow>
            <a:outerShdw blurRad="292100" dir="2700000" algn="tl" rotWithShape="0">
              <a:schemeClr val="bg1">
                <a:alpha val="65000"/>
              </a:scheme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Планирование Портфеля заказов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6" y="843558"/>
            <a:ext cx="7313269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8564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1471"/>
            <a:ext cx="6768752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Новое окно Состав портфеля заказов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47614"/>
            <a:ext cx="8909050" cy="271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2040" y="2407139"/>
            <a:ext cx="2736304" cy="8846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3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9" y="1059582"/>
            <a:ext cx="737888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51471"/>
            <a:ext cx="6624736" cy="72007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</a:t>
            </a:r>
            <a:br>
              <a:rPr lang="ru-RU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Планирование и контроль портфеля заказов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5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Аналитика по портфелю заказов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" y="1379161"/>
            <a:ext cx="5426914" cy="288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79161"/>
            <a:ext cx="3506368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6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 Планирование отдельного ТП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87574"/>
            <a:ext cx="8458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7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 Планирование всех ТП всех заказов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915566"/>
            <a:ext cx="7200000" cy="37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6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 Планирование всех ТП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884928"/>
            <a:ext cx="6840000" cy="39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675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линейка этапов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87525" y="1686495"/>
            <a:ext cx="1980219" cy="720000"/>
            <a:chOff x="107505" y="1347615"/>
            <a:chExt cx="1672829" cy="957263"/>
          </a:xfrm>
        </p:grpSpPr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107505" y="1347615"/>
              <a:ext cx="1672829" cy="957263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499577" y="1718524"/>
              <a:ext cx="113343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Разузлование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973412" y="1686495"/>
            <a:ext cx="2000021" cy="720000"/>
            <a:chOff x="107505" y="1347615"/>
            <a:chExt cx="1672829" cy="957263"/>
          </a:xfrm>
        </p:grpSpPr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07505" y="1347615"/>
              <a:ext cx="1672829" cy="957263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576867" y="1562804"/>
              <a:ext cx="993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Применение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ТП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679101" y="1686495"/>
            <a:ext cx="1940616" cy="720000"/>
            <a:chOff x="107505" y="1347615"/>
            <a:chExt cx="1672829" cy="957263"/>
          </a:xfrm>
        </p:grpSpPr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07505" y="1347615"/>
              <a:ext cx="1672829" cy="957263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490793" y="1562804"/>
              <a:ext cx="8829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Выбор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5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материала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325384" y="1686495"/>
            <a:ext cx="1960417" cy="720000"/>
            <a:chOff x="107505" y="1347615"/>
            <a:chExt cx="1672829" cy="957263"/>
          </a:xfrm>
        </p:grpSpPr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107505" y="1347615"/>
              <a:ext cx="1672829" cy="957263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528989" y="1710831"/>
              <a:ext cx="1099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Создание ТП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991468" y="1686495"/>
            <a:ext cx="1901012" cy="720000"/>
            <a:chOff x="107505" y="1347615"/>
            <a:chExt cx="1672829" cy="957263"/>
          </a:xfrm>
        </p:grpSpPr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107505" y="1347615"/>
              <a:ext cx="1672829" cy="957263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466757" y="1595414"/>
              <a:ext cx="12342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Планирование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ТП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23528" y="1203598"/>
            <a:ext cx="8568952" cy="415925"/>
          </a:xfrm>
          <a:prstGeom prst="rect">
            <a:avLst/>
          </a:prstGeom>
          <a:solidFill>
            <a:srgbClr val="00A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altLang="ru-RU" b="1" kern="0" dirty="0">
                <a:solidFill>
                  <a:prstClr val="white"/>
                </a:solidFill>
                <a:cs typeface="Arial" panose="020B0604020202020204" pitchFamily="34" charset="0"/>
              </a:rPr>
              <a:t>Управление разработкой</a:t>
            </a:r>
            <a:endParaRPr lang="ru-RU" altLang="ru-RU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323528" y="3075806"/>
            <a:ext cx="6120680" cy="415925"/>
          </a:xfrm>
          <a:prstGeom prst="rect">
            <a:avLst/>
          </a:prstGeom>
          <a:solidFill>
            <a:srgbClr val="00A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altLang="ru-RU" b="1" kern="0" dirty="0">
                <a:solidFill>
                  <a:prstClr val="white"/>
                </a:solidFill>
                <a:cs typeface="Arial" panose="020B0604020202020204" pitchFamily="34" charset="0"/>
              </a:rPr>
              <a:t>Управление разработкой</a:t>
            </a:r>
            <a:endParaRPr lang="ru-RU" altLang="ru-RU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6516216" y="3075806"/>
            <a:ext cx="2376264" cy="415925"/>
          </a:xfrm>
          <a:prstGeom prst="rect">
            <a:avLst/>
          </a:prstGeom>
          <a:solidFill>
            <a:srgbClr val="00A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altLang="ru-RU" b="1" kern="0" dirty="0">
                <a:solidFill>
                  <a:prstClr val="white"/>
                </a:solidFill>
                <a:cs typeface="Arial" panose="020B0604020202020204" pitchFamily="34" charset="0"/>
              </a:rPr>
              <a:t>Планирование ТП</a:t>
            </a:r>
            <a:endParaRPr lang="ru-RU" altLang="ru-RU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>
          <a:xfrm>
            <a:off x="2609892" y="3635747"/>
            <a:ext cx="1980000" cy="720000"/>
            <a:chOff x="6977063" y="3643313"/>
            <a:chExt cx="2230438" cy="1276350"/>
          </a:xfrm>
        </p:grpSpPr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6977063" y="3643313"/>
              <a:ext cx="2230438" cy="1276350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553127" y="4070156"/>
              <a:ext cx="1511419" cy="40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ru-RU" sz="1500" b="1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Разузлование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3A9F4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Группа 42"/>
          <p:cNvGrpSpPr>
            <a:grpSpLocks/>
          </p:cNvGrpSpPr>
          <p:nvPr/>
        </p:nvGrpSpPr>
        <p:grpSpPr>
          <a:xfrm>
            <a:off x="827584" y="3635747"/>
            <a:ext cx="1980000" cy="720000"/>
            <a:chOff x="8974307" y="3643313"/>
            <a:chExt cx="2230438" cy="1276350"/>
          </a:xfrm>
        </p:grpSpPr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8974307" y="3643313"/>
              <a:ext cx="2230438" cy="1276350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653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9467539" y="4030309"/>
              <a:ext cx="1518642" cy="40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inden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Состав заказа</a:t>
              </a:r>
            </a:p>
          </p:txBody>
        </p:sp>
      </p:grpSp>
      <p:grpSp>
        <p:nvGrpSpPr>
          <p:cNvPr id="46" name="Группа 45"/>
          <p:cNvGrpSpPr>
            <a:grpSpLocks/>
          </p:cNvGrpSpPr>
          <p:nvPr/>
        </p:nvGrpSpPr>
        <p:grpSpPr>
          <a:xfrm>
            <a:off x="4392200" y="3635747"/>
            <a:ext cx="1980000" cy="720000"/>
            <a:chOff x="6977063" y="3643313"/>
            <a:chExt cx="2230438" cy="1276350"/>
          </a:xfrm>
        </p:grpSpPr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6977063" y="3643313"/>
              <a:ext cx="2230438" cy="1276350"/>
            </a:xfrm>
            <a:custGeom>
              <a:avLst/>
              <a:gdLst>
                <a:gd name="T0" fmla="*/ 1103 w 1405"/>
                <a:gd name="T1" fmla="*/ 0 h 804"/>
                <a:gd name="T2" fmla="*/ 0 w 1405"/>
                <a:gd name="T3" fmla="*/ 0 h 804"/>
                <a:gd name="T4" fmla="*/ 302 w 1405"/>
                <a:gd name="T5" fmla="*/ 403 h 804"/>
                <a:gd name="T6" fmla="*/ 0 w 1405"/>
                <a:gd name="T7" fmla="*/ 804 h 804"/>
                <a:gd name="T8" fmla="*/ 1103 w 1405"/>
                <a:gd name="T9" fmla="*/ 804 h 804"/>
                <a:gd name="T10" fmla="*/ 1405 w 1405"/>
                <a:gd name="T11" fmla="*/ 403 h 804"/>
                <a:gd name="T12" fmla="*/ 1103 w 1405"/>
                <a:gd name="T1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804">
                  <a:moveTo>
                    <a:pt x="1103" y="0"/>
                  </a:moveTo>
                  <a:lnTo>
                    <a:pt x="0" y="0"/>
                  </a:lnTo>
                  <a:lnTo>
                    <a:pt x="302" y="403"/>
                  </a:lnTo>
                  <a:lnTo>
                    <a:pt x="0" y="804"/>
                  </a:lnTo>
                  <a:lnTo>
                    <a:pt x="1103" y="804"/>
                  </a:lnTo>
                  <a:lnTo>
                    <a:pt x="1405" y="4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7550357" y="3873212"/>
              <a:ext cx="1269448" cy="81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ru-RU" altLang="ru-RU" sz="1500" b="1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Назначение</a:t>
              </a:r>
            </a:p>
            <a:p>
              <a:pPr lvl="0" algn="ctr"/>
              <a:r>
                <a:rPr lang="ru-RU" altLang="ru-RU" sz="1500" b="1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ТП</a:t>
              </a:r>
              <a:endPara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3A9F4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H="1">
            <a:off x="5508104" y="2411611"/>
            <a:ext cx="648072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411611"/>
            <a:ext cx="720080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15816" y="2411611"/>
            <a:ext cx="2088232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8774" y="2527305"/>
            <a:ext cx="720079" cy="37692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1450" y="2527305"/>
            <a:ext cx="720079" cy="376923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9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Оценка нового заказа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4101"/>
          <p:cNvGrpSpPr/>
          <p:nvPr/>
        </p:nvGrpSpPr>
        <p:grpSpPr>
          <a:xfrm>
            <a:off x="323528" y="771550"/>
            <a:ext cx="977901" cy="973138"/>
            <a:chOff x="323528" y="771550"/>
            <a:chExt cx="977901" cy="973138"/>
          </a:xfrm>
        </p:grpSpPr>
        <p:grpSp>
          <p:nvGrpSpPr>
            <p:cNvPr id="118" name="Group 27">
              <a:extLst>
                <a:ext uri="{FF2B5EF4-FFF2-40B4-BE49-F238E27FC236}">
                  <a16:creationId xmlns:a16="http://schemas.microsoft.com/office/drawing/2014/main" xmlns="" id="{5F2042F0-9BA8-4A93-8BB0-CF7DEFBBCCED}"/>
                </a:ext>
              </a:extLst>
            </p:cNvPr>
            <p:cNvGrpSpPr/>
            <p:nvPr/>
          </p:nvGrpSpPr>
          <p:grpSpPr>
            <a:xfrm>
              <a:off x="323528" y="771550"/>
              <a:ext cx="977901" cy="973138"/>
              <a:chOff x="5608638" y="728663"/>
              <a:chExt cx="977901" cy="973138"/>
            </a:xfrm>
            <a:effectLst>
              <a:outerShdw blurRad="177800" dist="114300" dir="2700000" sx="99000" sy="99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119" name="Oval 11">
                <a:extLst>
                  <a:ext uri="{FF2B5EF4-FFF2-40B4-BE49-F238E27FC236}">
                    <a16:creationId xmlns:a16="http://schemas.microsoft.com/office/drawing/2014/main" xmlns="" id="{6FE3A593-FF02-48B2-A47D-FBD851512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8638" y="728663"/>
                <a:ext cx="977900" cy="973138"/>
              </a:xfrm>
              <a:prstGeom prst="ellipse">
                <a:avLst/>
              </a:prstGeom>
              <a:solidFill>
                <a:srgbClr val="FFD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20" name="Freeform 12">
                <a:extLst>
                  <a:ext uri="{FF2B5EF4-FFF2-40B4-BE49-F238E27FC236}">
                    <a16:creationId xmlns:a16="http://schemas.microsoft.com/office/drawing/2014/main" xmlns="" id="{E58F308B-0BE7-4BFA-AF3D-DBC4A271F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751" y="868363"/>
                <a:ext cx="839788" cy="833438"/>
              </a:xfrm>
              <a:custGeom>
                <a:avLst/>
                <a:gdLst>
                  <a:gd name="T0" fmla="*/ 182 w 221"/>
                  <a:gd name="T1" fmla="*/ 0 h 221"/>
                  <a:gd name="T2" fmla="*/ 219 w 221"/>
                  <a:gd name="T3" fmla="*/ 90 h 221"/>
                  <a:gd name="T4" fmla="*/ 90 w 221"/>
                  <a:gd name="T5" fmla="*/ 218 h 221"/>
                  <a:gd name="T6" fmla="*/ 0 w 221"/>
                  <a:gd name="T7" fmla="*/ 182 h 221"/>
                  <a:gd name="T8" fmla="*/ 92 w 221"/>
                  <a:gd name="T9" fmla="*/ 221 h 221"/>
                  <a:gd name="T10" fmla="*/ 221 w 221"/>
                  <a:gd name="T11" fmla="*/ 92 h 221"/>
                  <a:gd name="T12" fmla="*/ 182 w 221"/>
                  <a:gd name="T1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21">
                    <a:moveTo>
                      <a:pt x="182" y="0"/>
                    </a:moveTo>
                    <a:cubicBezTo>
                      <a:pt x="205" y="23"/>
                      <a:pt x="219" y="55"/>
                      <a:pt x="219" y="90"/>
                    </a:cubicBezTo>
                    <a:cubicBezTo>
                      <a:pt x="219" y="161"/>
                      <a:pt x="161" y="218"/>
                      <a:pt x="90" y="218"/>
                    </a:cubicBezTo>
                    <a:cubicBezTo>
                      <a:pt x="55" y="218"/>
                      <a:pt x="23" y="204"/>
                      <a:pt x="0" y="182"/>
                    </a:cubicBezTo>
                    <a:cubicBezTo>
                      <a:pt x="24" y="206"/>
                      <a:pt x="56" y="221"/>
                      <a:pt x="92" y="221"/>
                    </a:cubicBezTo>
                    <a:cubicBezTo>
                      <a:pt x="163" y="221"/>
                      <a:pt x="221" y="163"/>
                      <a:pt x="221" y="92"/>
                    </a:cubicBezTo>
                    <a:cubicBezTo>
                      <a:pt x="221" y="56"/>
                      <a:pt x="206" y="23"/>
                      <a:pt x="182" y="0"/>
                    </a:cubicBezTo>
                    <a:close/>
                  </a:path>
                </a:pathLst>
              </a:custGeom>
              <a:solidFill>
                <a:srgbClr val="FFD000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21" name="Freeform 13">
                <a:extLst>
                  <a:ext uri="{FF2B5EF4-FFF2-40B4-BE49-F238E27FC236}">
                    <a16:creationId xmlns:a16="http://schemas.microsoft.com/office/drawing/2014/main" xmlns="" id="{1A7DA1C5-A747-437B-B8F3-0AE442781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638" y="728663"/>
                <a:ext cx="841375" cy="833438"/>
              </a:xfrm>
              <a:custGeom>
                <a:avLst/>
                <a:gdLst>
                  <a:gd name="T0" fmla="*/ 3 w 221"/>
                  <a:gd name="T1" fmla="*/ 132 h 221"/>
                  <a:gd name="T2" fmla="*/ 131 w 221"/>
                  <a:gd name="T3" fmla="*/ 3 h 221"/>
                  <a:gd name="T4" fmla="*/ 221 w 221"/>
                  <a:gd name="T5" fmla="*/ 39 h 221"/>
                  <a:gd name="T6" fmla="*/ 128 w 221"/>
                  <a:gd name="T7" fmla="*/ 0 h 221"/>
                  <a:gd name="T8" fmla="*/ 0 w 221"/>
                  <a:gd name="T9" fmla="*/ 129 h 221"/>
                  <a:gd name="T10" fmla="*/ 39 w 221"/>
                  <a:gd name="T11" fmla="*/ 221 h 221"/>
                  <a:gd name="T12" fmla="*/ 3 w 221"/>
                  <a:gd name="T13" fmla="*/ 13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21">
                    <a:moveTo>
                      <a:pt x="3" y="132"/>
                    </a:moveTo>
                    <a:cubicBezTo>
                      <a:pt x="3" y="61"/>
                      <a:pt x="60" y="3"/>
                      <a:pt x="131" y="3"/>
                    </a:cubicBezTo>
                    <a:cubicBezTo>
                      <a:pt x="166" y="3"/>
                      <a:pt x="198" y="17"/>
                      <a:pt x="221" y="39"/>
                    </a:cubicBezTo>
                    <a:cubicBezTo>
                      <a:pt x="197" y="15"/>
                      <a:pt x="165" y="0"/>
                      <a:pt x="128" y="0"/>
                    </a:cubicBezTo>
                    <a:cubicBezTo>
                      <a:pt x="57" y="0"/>
                      <a:pt x="0" y="58"/>
                      <a:pt x="0" y="129"/>
                    </a:cubicBezTo>
                    <a:cubicBezTo>
                      <a:pt x="0" y="165"/>
                      <a:pt x="15" y="198"/>
                      <a:pt x="39" y="221"/>
                    </a:cubicBezTo>
                    <a:cubicBezTo>
                      <a:pt x="16" y="198"/>
                      <a:pt x="3" y="167"/>
                      <a:pt x="3" y="132"/>
                    </a:cubicBezTo>
                    <a:close/>
                  </a:path>
                </a:pathLst>
              </a:custGeom>
              <a:solidFill>
                <a:srgbClr val="FFD000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22" name="Freeform 20">
                <a:extLst>
                  <a:ext uri="{FF2B5EF4-FFF2-40B4-BE49-F238E27FC236}">
                    <a16:creationId xmlns:a16="http://schemas.microsoft.com/office/drawing/2014/main" xmlns="" id="{645D9B0C-AF13-4CE5-ADCD-618788454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538" y="815976"/>
                <a:ext cx="801688" cy="795338"/>
              </a:xfrm>
              <a:custGeom>
                <a:avLst/>
                <a:gdLst>
                  <a:gd name="T0" fmla="*/ 211 w 211"/>
                  <a:gd name="T1" fmla="*/ 106 h 211"/>
                  <a:gd name="T2" fmla="*/ 105 w 211"/>
                  <a:gd name="T3" fmla="*/ 211 h 211"/>
                  <a:gd name="T4" fmla="*/ 0 w 211"/>
                  <a:gd name="T5" fmla="*/ 105 h 211"/>
                  <a:gd name="T6" fmla="*/ 106 w 211"/>
                  <a:gd name="T7" fmla="*/ 1 h 211"/>
                  <a:gd name="T8" fmla="*/ 211 w 211"/>
                  <a:gd name="T9" fmla="*/ 10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11">
                    <a:moveTo>
                      <a:pt x="211" y="106"/>
                    </a:moveTo>
                    <a:cubicBezTo>
                      <a:pt x="210" y="165"/>
                      <a:pt x="163" y="211"/>
                      <a:pt x="105" y="211"/>
                    </a:cubicBezTo>
                    <a:cubicBezTo>
                      <a:pt x="47" y="211"/>
                      <a:pt x="0" y="163"/>
                      <a:pt x="0" y="105"/>
                    </a:cubicBezTo>
                    <a:cubicBezTo>
                      <a:pt x="1" y="47"/>
                      <a:pt x="48" y="0"/>
                      <a:pt x="106" y="1"/>
                    </a:cubicBezTo>
                    <a:cubicBezTo>
                      <a:pt x="164" y="1"/>
                      <a:pt x="211" y="48"/>
                      <a:pt x="211" y="106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  <a:effectLst>
                <a:innerShdw blurRad="1016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18" y="1000452"/>
              <a:ext cx="674937" cy="504000"/>
            </a:xfrm>
            <a:prstGeom prst="rect">
              <a:avLst/>
            </a:prstGeom>
          </p:spPr>
        </p:pic>
      </p:grpSp>
      <p:grpSp>
        <p:nvGrpSpPr>
          <p:cNvPr id="4105" name="Группа 4104"/>
          <p:cNvGrpSpPr/>
          <p:nvPr/>
        </p:nvGrpSpPr>
        <p:grpSpPr>
          <a:xfrm>
            <a:off x="1282402" y="843558"/>
            <a:ext cx="3626868" cy="828000"/>
            <a:chOff x="1282402" y="843558"/>
            <a:chExt cx="3626868" cy="828000"/>
          </a:xfrm>
        </p:grpSpPr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xmlns="" id="{A2EC25DF-DDE8-46C3-9280-EB71C3BC0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832" y="843558"/>
              <a:ext cx="1849438" cy="828000"/>
            </a:xfrm>
            <a:custGeom>
              <a:avLst/>
              <a:gdLst>
                <a:gd name="T0" fmla="*/ 388 w 493"/>
                <a:gd name="T1" fmla="*/ 0 h 210"/>
                <a:gd name="T2" fmla="*/ 0 w 493"/>
                <a:gd name="T3" fmla="*/ 0 h 210"/>
                <a:gd name="T4" fmla="*/ 52 w 493"/>
                <a:gd name="T5" fmla="*/ 105 h 210"/>
                <a:gd name="T6" fmla="*/ 0 w 493"/>
                <a:gd name="T7" fmla="*/ 210 h 210"/>
                <a:gd name="T8" fmla="*/ 388 w 493"/>
                <a:gd name="T9" fmla="*/ 210 h 210"/>
                <a:gd name="T10" fmla="*/ 493 w 493"/>
                <a:gd name="T11" fmla="*/ 105 h 210"/>
                <a:gd name="T12" fmla="*/ 493 w 493"/>
                <a:gd name="T13" fmla="*/ 105 h 210"/>
                <a:gd name="T14" fmla="*/ 388 w 493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10">
                  <a:moveTo>
                    <a:pt x="3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52" y="62"/>
                    <a:pt x="52" y="105"/>
                  </a:cubicBezTo>
                  <a:cubicBezTo>
                    <a:pt x="52" y="148"/>
                    <a:pt x="32" y="186"/>
                    <a:pt x="0" y="210"/>
                  </a:cubicBezTo>
                  <a:cubicBezTo>
                    <a:pt x="388" y="210"/>
                    <a:pt x="388" y="210"/>
                    <a:pt x="388" y="210"/>
                  </a:cubicBezTo>
                  <a:cubicBezTo>
                    <a:pt x="446" y="210"/>
                    <a:pt x="493" y="163"/>
                    <a:pt x="493" y="105"/>
                  </a:cubicBezTo>
                  <a:cubicBezTo>
                    <a:pt x="493" y="105"/>
                    <a:pt x="493" y="105"/>
                    <a:pt x="493" y="105"/>
                  </a:cubicBezTo>
                  <a:cubicBezTo>
                    <a:pt x="493" y="47"/>
                    <a:pt x="446" y="0"/>
                    <a:pt x="388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grpSp>
          <p:nvGrpSpPr>
            <p:cNvPr id="4097" name="Группа 4096"/>
            <p:cNvGrpSpPr/>
            <p:nvPr/>
          </p:nvGrpSpPr>
          <p:grpSpPr>
            <a:xfrm>
              <a:off x="1282402" y="843558"/>
              <a:ext cx="3565846" cy="828000"/>
              <a:chOff x="1282402" y="843558"/>
              <a:chExt cx="3565846" cy="82800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282402" y="843558"/>
                <a:ext cx="3338836" cy="828000"/>
                <a:chOff x="1282402" y="843558"/>
                <a:chExt cx="3338836" cy="828000"/>
              </a:xfrm>
            </p:grpSpPr>
            <p:sp>
              <p:nvSpPr>
                <p:cNvPr id="136" name="Freeform 26">
                  <a:extLst>
                    <a:ext uri="{FF2B5EF4-FFF2-40B4-BE49-F238E27FC236}">
                      <a16:creationId xmlns:a16="http://schemas.microsoft.com/office/drawing/2014/main" xmlns="" id="{A2EC25DF-DDE8-46C3-9280-EB71C3BC0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402" y="843558"/>
                  <a:ext cx="1849438" cy="828000"/>
                </a:xfrm>
                <a:custGeom>
                  <a:avLst/>
                  <a:gdLst>
                    <a:gd name="T0" fmla="*/ 388 w 493"/>
                    <a:gd name="T1" fmla="*/ 0 h 210"/>
                    <a:gd name="T2" fmla="*/ 0 w 493"/>
                    <a:gd name="T3" fmla="*/ 0 h 210"/>
                    <a:gd name="T4" fmla="*/ 52 w 493"/>
                    <a:gd name="T5" fmla="*/ 105 h 210"/>
                    <a:gd name="T6" fmla="*/ 0 w 493"/>
                    <a:gd name="T7" fmla="*/ 210 h 210"/>
                    <a:gd name="T8" fmla="*/ 388 w 493"/>
                    <a:gd name="T9" fmla="*/ 210 h 210"/>
                    <a:gd name="T10" fmla="*/ 493 w 493"/>
                    <a:gd name="T11" fmla="*/ 105 h 210"/>
                    <a:gd name="T12" fmla="*/ 493 w 493"/>
                    <a:gd name="T13" fmla="*/ 105 h 210"/>
                    <a:gd name="T14" fmla="*/ 388 w 493"/>
                    <a:gd name="T15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3" h="210">
                      <a:moveTo>
                        <a:pt x="38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2" y="24"/>
                        <a:pt x="52" y="62"/>
                        <a:pt x="52" y="105"/>
                      </a:cubicBezTo>
                      <a:cubicBezTo>
                        <a:pt x="52" y="148"/>
                        <a:pt x="32" y="186"/>
                        <a:pt x="0" y="210"/>
                      </a:cubicBezTo>
                      <a:cubicBezTo>
                        <a:pt x="388" y="210"/>
                        <a:pt x="388" y="210"/>
                        <a:pt x="388" y="210"/>
                      </a:cubicBezTo>
                      <a:cubicBezTo>
                        <a:pt x="446" y="210"/>
                        <a:pt x="493" y="163"/>
                        <a:pt x="493" y="105"/>
                      </a:cubicBezTo>
                      <a:cubicBezTo>
                        <a:pt x="493" y="105"/>
                        <a:pt x="493" y="105"/>
                        <a:pt x="493" y="105"/>
                      </a:cubicBezTo>
                      <a:cubicBezTo>
                        <a:pt x="493" y="47"/>
                        <a:pt x="446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FD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37" name="Freeform 26">
                  <a:extLst>
                    <a:ext uri="{FF2B5EF4-FFF2-40B4-BE49-F238E27FC236}">
                      <a16:creationId xmlns:a16="http://schemas.microsoft.com/office/drawing/2014/main" xmlns="" id="{A2EC25DF-DDE8-46C3-9280-EB71C3BC0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800" y="843558"/>
                  <a:ext cx="1849438" cy="828000"/>
                </a:xfrm>
                <a:custGeom>
                  <a:avLst/>
                  <a:gdLst>
                    <a:gd name="T0" fmla="*/ 388 w 493"/>
                    <a:gd name="T1" fmla="*/ 0 h 210"/>
                    <a:gd name="T2" fmla="*/ 0 w 493"/>
                    <a:gd name="T3" fmla="*/ 0 h 210"/>
                    <a:gd name="T4" fmla="*/ 52 w 493"/>
                    <a:gd name="T5" fmla="*/ 105 h 210"/>
                    <a:gd name="T6" fmla="*/ 0 w 493"/>
                    <a:gd name="T7" fmla="*/ 210 h 210"/>
                    <a:gd name="T8" fmla="*/ 388 w 493"/>
                    <a:gd name="T9" fmla="*/ 210 h 210"/>
                    <a:gd name="T10" fmla="*/ 493 w 493"/>
                    <a:gd name="T11" fmla="*/ 105 h 210"/>
                    <a:gd name="T12" fmla="*/ 493 w 493"/>
                    <a:gd name="T13" fmla="*/ 105 h 210"/>
                    <a:gd name="T14" fmla="*/ 388 w 493"/>
                    <a:gd name="T15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3" h="210">
                      <a:moveTo>
                        <a:pt x="38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2" y="24"/>
                        <a:pt x="52" y="62"/>
                        <a:pt x="52" y="105"/>
                      </a:cubicBezTo>
                      <a:cubicBezTo>
                        <a:pt x="52" y="148"/>
                        <a:pt x="32" y="186"/>
                        <a:pt x="0" y="210"/>
                      </a:cubicBezTo>
                      <a:cubicBezTo>
                        <a:pt x="388" y="210"/>
                        <a:pt x="388" y="210"/>
                        <a:pt x="388" y="210"/>
                      </a:cubicBezTo>
                      <a:cubicBezTo>
                        <a:pt x="446" y="210"/>
                        <a:pt x="493" y="163"/>
                        <a:pt x="493" y="105"/>
                      </a:cubicBezTo>
                      <a:cubicBezTo>
                        <a:pt x="493" y="105"/>
                        <a:pt x="493" y="105"/>
                        <a:pt x="493" y="105"/>
                      </a:cubicBezTo>
                      <a:cubicBezTo>
                        <a:pt x="493" y="47"/>
                        <a:pt x="446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FD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xmlns="" id="{80F07D0B-784F-4E89-8911-9F0DAC93C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664" y="1111845"/>
                <a:ext cx="330058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x-non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</a:rPr>
                  <a:t>Формирование Заказа</a:t>
                </a:r>
                <a:endParaRPr kumimoji="0" lang="x-none" altLang="x-none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4104" name="Группа 4103"/>
          <p:cNvGrpSpPr/>
          <p:nvPr/>
        </p:nvGrpSpPr>
        <p:grpSpPr>
          <a:xfrm>
            <a:off x="323528" y="3025814"/>
            <a:ext cx="977901" cy="1677988"/>
            <a:chOff x="323528" y="3025814"/>
            <a:chExt cx="977901" cy="1677988"/>
          </a:xfrm>
        </p:grpSpPr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xmlns="" id="{DFD11DE0-0FE0-48D5-9792-78A969B6C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3" y="3025814"/>
              <a:ext cx="793750" cy="904875"/>
            </a:xfrm>
            <a:custGeom>
              <a:avLst/>
              <a:gdLst>
                <a:gd name="T0" fmla="*/ 104 w 209"/>
                <a:gd name="T1" fmla="*/ 53 h 240"/>
                <a:gd name="T2" fmla="*/ 0 w 209"/>
                <a:gd name="T3" fmla="*/ 0 h 240"/>
                <a:gd name="T4" fmla="*/ 0 w 209"/>
                <a:gd name="T5" fmla="*/ 0 h 240"/>
                <a:gd name="T6" fmla="*/ 0 w 209"/>
                <a:gd name="T7" fmla="*/ 240 h 240"/>
                <a:gd name="T8" fmla="*/ 0 w 209"/>
                <a:gd name="T9" fmla="*/ 240 h 240"/>
                <a:gd name="T10" fmla="*/ 104 w 209"/>
                <a:gd name="T11" fmla="*/ 187 h 240"/>
                <a:gd name="T12" fmla="*/ 209 w 209"/>
                <a:gd name="T13" fmla="*/ 240 h 240"/>
                <a:gd name="T14" fmla="*/ 209 w 209"/>
                <a:gd name="T15" fmla="*/ 240 h 240"/>
                <a:gd name="T16" fmla="*/ 209 w 209"/>
                <a:gd name="T17" fmla="*/ 0 h 240"/>
                <a:gd name="T18" fmla="*/ 209 w 209"/>
                <a:gd name="T19" fmla="*/ 0 h 240"/>
                <a:gd name="T20" fmla="*/ 104 w 209"/>
                <a:gd name="T21" fmla="*/ 5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40">
                  <a:moveTo>
                    <a:pt x="104" y="53"/>
                  </a:moveTo>
                  <a:cubicBezTo>
                    <a:pt x="62" y="53"/>
                    <a:pt x="24" y="3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97"/>
                    <a:pt x="71" y="143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4" y="208"/>
                    <a:pt x="62" y="187"/>
                    <a:pt x="104" y="187"/>
                  </a:cubicBezTo>
                  <a:cubicBezTo>
                    <a:pt x="147" y="187"/>
                    <a:pt x="185" y="208"/>
                    <a:pt x="209" y="240"/>
                  </a:cubicBezTo>
                  <a:cubicBezTo>
                    <a:pt x="209" y="240"/>
                    <a:pt x="209" y="240"/>
                    <a:pt x="209" y="240"/>
                  </a:cubicBezTo>
                  <a:cubicBezTo>
                    <a:pt x="138" y="143"/>
                    <a:pt x="138" y="97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85" y="32"/>
                    <a:pt x="147" y="53"/>
                    <a:pt x="104" y="53"/>
                  </a:cubicBez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grpSp>
          <p:nvGrpSpPr>
            <p:cNvPr id="103" name="Group 25">
              <a:extLst>
                <a:ext uri="{FF2B5EF4-FFF2-40B4-BE49-F238E27FC236}">
                  <a16:creationId xmlns:a16="http://schemas.microsoft.com/office/drawing/2014/main" xmlns="" id="{2F5714E2-FAF2-4545-AE80-7117CB0806C8}"/>
                </a:ext>
              </a:extLst>
            </p:cNvPr>
            <p:cNvGrpSpPr/>
            <p:nvPr/>
          </p:nvGrpSpPr>
          <p:grpSpPr>
            <a:xfrm>
              <a:off x="323528" y="3730664"/>
              <a:ext cx="977901" cy="973138"/>
              <a:chOff x="5608638" y="5156201"/>
              <a:chExt cx="977901" cy="973138"/>
            </a:xfrm>
            <a:effectLst>
              <a:outerShdw blurRad="177800" dist="114300" dir="2700000" sx="99000" sy="99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104" name="Oval 8">
                <a:extLst>
                  <a:ext uri="{FF2B5EF4-FFF2-40B4-BE49-F238E27FC236}">
                    <a16:creationId xmlns:a16="http://schemas.microsoft.com/office/drawing/2014/main" xmlns="" id="{D0274C16-E84A-4186-8C53-807533234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8638" y="5156201"/>
                <a:ext cx="977900" cy="973138"/>
              </a:xfrm>
              <a:prstGeom prst="ellipse">
                <a:avLst/>
              </a:prstGeom>
              <a:solidFill>
                <a:srgbClr val="03A9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xmlns="" id="{A38F7EE7-2B76-46FB-ACB1-FD436FFF2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751" y="5295901"/>
                <a:ext cx="839788" cy="833438"/>
              </a:xfrm>
              <a:custGeom>
                <a:avLst/>
                <a:gdLst>
                  <a:gd name="T0" fmla="*/ 182 w 221"/>
                  <a:gd name="T1" fmla="*/ 0 h 221"/>
                  <a:gd name="T2" fmla="*/ 219 w 221"/>
                  <a:gd name="T3" fmla="*/ 90 h 221"/>
                  <a:gd name="T4" fmla="*/ 90 w 221"/>
                  <a:gd name="T5" fmla="*/ 218 h 221"/>
                  <a:gd name="T6" fmla="*/ 0 w 221"/>
                  <a:gd name="T7" fmla="*/ 182 h 221"/>
                  <a:gd name="T8" fmla="*/ 92 w 221"/>
                  <a:gd name="T9" fmla="*/ 221 h 221"/>
                  <a:gd name="T10" fmla="*/ 221 w 221"/>
                  <a:gd name="T11" fmla="*/ 92 h 221"/>
                  <a:gd name="T12" fmla="*/ 182 w 221"/>
                  <a:gd name="T1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21">
                    <a:moveTo>
                      <a:pt x="182" y="0"/>
                    </a:moveTo>
                    <a:cubicBezTo>
                      <a:pt x="205" y="23"/>
                      <a:pt x="219" y="55"/>
                      <a:pt x="219" y="90"/>
                    </a:cubicBezTo>
                    <a:cubicBezTo>
                      <a:pt x="219" y="161"/>
                      <a:pt x="161" y="218"/>
                      <a:pt x="90" y="218"/>
                    </a:cubicBezTo>
                    <a:cubicBezTo>
                      <a:pt x="55" y="218"/>
                      <a:pt x="23" y="204"/>
                      <a:pt x="0" y="182"/>
                    </a:cubicBezTo>
                    <a:cubicBezTo>
                      <a:pt x="24" y="206"/>
                      <a:pt x="56" y="221"/>
                      <a:pt x="92" y="221"/>
                    </a:cubicBezTo>
                    <a:cubicBezTo>
                      <a:pt x="163" y="221"/>
                      <a:pt x="221" y="163"/>
                      <a:pt x="221" y="92"/>
                    </a:cubicBezTo>
                    <a:cubicBezTo>
                      <a:pt x="221" y="56"/>
                      <a:pt x="206" y="23"/>
                      <a:pt x="182" y="0"/>
                    </a:cubicBezTo>
                    <a:close/>
                  </a:path>
                </a:pathLst>
              </a:custGeom>
              <a:solidFill>
                <a:srgbClr val="03A9F4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xmlns="" id="{A4C2C5F1-D828-40FB-A0E2-1F2A46A3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638" y="5156201"/>
                <a:ext cx="841375" cy="836613"/>
              </a:xfrm>
              <a:custGeom>
                <a:avLst/>
                <a:gdLst>
                  <a:gd name="T0" fmla="*/ 3 w 221"/>
                  <a:gd name="T1" fmla="*/ 132 h 222"/>
                  <a:gd name="T2" fmla="*/ 131 w 221"/>
                  <a:gd name="T3" fmla="*/ 3 h 222"/>
                  <a:gd name="T4" fmla="*/ 221 w 221"/>
                  <a:gd name="T5" fmla="*/ 39 h 222"/>
                  <a:gd name="T6" fmla="*/ 128 w 221"/>
                  <a:gd name="T7" fmla="*/ 0 h 222"/>
                  <a:gd name="T8" fmla="*/ 0 w 221"/>
                  <a:gd name="T9" fmla="*/ 129 h 222"/>
                  <a:gd name="T10" fmla="*/ 39 w 221"/>
                  <a:gd name="T11" fmla="*/ 222 h 222"/>
                  <a:gd name="T12" fmla="*/ 3 w 221"/>
                  <a:gd name="T13" fmla="*/ 13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22">
                    <a:moveTo>
                      <a:pt x="3" y="132"/>
                    </a:moveTo>
                    <a:cubicBezTo>
                      <a:pt x="3" y="61"/>
                      <a:pt x="60" y="3"/>
                      <a:pt x="131" y="3"/>
                    </a:cubicBezTo>
                    <a:cubicBezTo>
                      <a:pt x="166" y="3"/>
                      <a:pt x="198" y="17"/>
                      <a:pt x="221" y="39"/>
                    </a:cubicBezTo>
                    <a:cubicBezTo>
                      <a:pt x="197" y="15"/>
                      <a:pt x="165" y="0"/>
                      <a:pt x="128" y="0"/>
                    </a:cubicBezTo>
                    <a:cubicBezTo>
                      <a:pt x="57" y="0"/>
                      <a:pt x="0" y="58"/>
                      <a:pt x="0" y="129"/>
                    </a:cubicBezTo>
                    <a:cubicBezTo>
                      <a:pt x="0" y="165"/>
                      <a:pt x="15" y="198"/>
                      <a:pt x="39" y="222"/>
                    </a:cubicBezTo>
                    <a:cubicBezTo>
                      <a:pt x="16" y="198"/>
                      <a:pt x="3" y="167"/>
                      <a:pt x="3" y="132"/>
                    </a:cubicBezTo>
                    <a:close/>
                  </a:path>
                </a:pathLst>
              </a:custGeom>
              <a:solidFill>
                <a:srgbClr val="03A9F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xmlns="" id="{58FE331D-F2FE-4B45-8B57-FC4797776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538" y="5241926"/>
                <a:ext cx="801688" cy="800100"/>
              </a:xfrm>
              <a:custGeom>
                <a:avLst/>
                <a:gdLst>
                  <a:gd name="T0" fmla="*/ 211 w 211"/>
                  <a:gd name="T1" fmla="*/ 107 h 212"/>
                  <a:gd name="T2" fmla="*/ 105 w 211"/>
                  <a:gd name="T3" fmla="*/ 211 h 212"/>
                  <a:gd name="T4" fmla="*/ 0 w 211"/>
                  <a:gd name="T5" fmla="*/ 105 h 212"/>
                  <a:gd name="T6" fmla="*/ 106 w 211"/>
                  <a:gd name="T7" fmla="*/ 1 h 212"/>
                  <a:gd name="T8" fmla="*/ 211 w 211"/>
                  <a:gd name="T9" fmla="*/ 10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12">
                    <a:moveTo>
                      <a:pt x="211" y="107"/>
                    </a:moveTo>
                    <a:cubicBezTo>
                      <a:pt x="210" y="165"/>
                      <a:pt x="163" y="212"/>
                      <a:pt x="105" y="211"/>
                    </a:cubicBezTo>
                    <a:cubicBezTo>
                      <a:pt x="47" y="211"/>
                      <a:pt x="0" y="163"/>
                      <a:pt x="0" y="105"/>
                    </a:cubicBezTo>
                    <a:cubicBezTo>
                      <a:pt x="1" y="47"/>
                      <a:pt x="48" y="0"/>
                      <a:pt x="106" y="1"/>
                    </a:cubicBezTo>
                    <a:cubicBezTo>
                      <a:pt x="164" y="1"/>
                      <a:pt x="211" y="48"/>
                      <a:pt x="211" y="107"/>
                    </a:cubicBezTo>
                    <a:close/>
                  </a:path>
                </a:pathLst>
              </a:custGeom>
              <a:solidFill>
                <a:srgbClr val="03A9F4"/>
              </a:solidFill>
              <a:ln>
                <a:noFill/>
              </a:ln>
              <a:effectLst>
                <a:innerShdw blurRad="1016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58" y="3958422"/>
              <a:ext cx="451698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00" name="Группа 4099"/>
          <p:cNvGrpSpPr/>
          <p:nvPr/>
        </p:nvGrpSpPr>
        <p:grpSpPr>
          <a:xfrm>
            <a:off x="1282402" y="3803233"/>
            <a:ext cx="3266828" cy="828000"/>
            <a:chOff x="1282402" y="3795886"/>
            <a:chExt cx="3266828" cy="828000"/>
          </a:xfrm>
        </p:grpSpPr>
        <p:grpSp>
          <p:nvGrpSpPr>
            <p:cNvPr id="4096" name="Группа 4095"/>
            <p:cNvGrpSpPr/>
            <p:nvPr/>
          </p:nvGrpSpPr>
          <p:grpSpPr>
            <a:xfrm>
              <a:off x="1282402" y="3795886"/>
              <a:ext cx="3266828" cy="828000"/>
              <a:chOff x="1331640" y="3875726"/>
              <a:chExt cx="3266828" cy="828000"/>
            </a:xfrm>
          </p:grpSpPr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xmlns="" id="{B24BE0E7-6BC1-438D-8C98-691B5961E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640" y="3875726"/>
                <a:ext cx="1849438" cy="828000"/>
              </a:xfrm>
              <a:custGeom>
                <a:avLst/>
                <a:gdLst>
                  <a:gd name="T0" fmla="*/ 388 w 493"/>
                  <a:gd name="T1" fmla="*/ 0 h 210"/>
                  <a:gd name="T2" fmla="*/ 0 w 493"/>
                  <a:gd name="T3" fmla="*/ 0 h 210"/>
                  <a:gd name="T4" fmla="*/ 52 w 493"/>
                  <a:gd name="T5" fmla="*/ 105 h 210"/>
                  <a:gd name="T6" fmla="*/ 0 w 493"/>
                  <a:gd name="T7" fmla="*/ 210 h 210"/>
                  <a:gd name="T8" fmla="*/ 388 w 493"/>
                  <a:gd name="T9" fmla="*/ 210 h 210"/>
                  <a:gd name="T10" fmla="*/ 493 w 493"/>
                  <a:gd name="T11" fmla="*/ 105 h 210"/>
                  <a:gd name="T12" fmla="*/ 493 w 493"/>
                  <a:gd name="T13" fmla="*/ 105 h 210"/>
                  <a:gd name="T14" fmla="*/ 388 w 493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210">
                    <a:moveTo>
                      <a:pt x="3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2" y="24"/>
                      <a:pt x="52" y="62"/>
                      <a:pt x="52" y="105"/>
                    </a:cubicBezTo>
                    <a:cubicBezTo>
                      <a:pt x="52" y="148"/>
                      <a:pt x="32" y="186"/>
                      <a:pt x="0" y="210"/>
                    </a:cubicBezTo>
                    <a:cubicBezTo>
                      <a:pt x="388" y="210"/>
                      <a:pt x="388" y="210"/>
                      <a:pt x="388" y="210"/>
                    </a:cubicBezTo>
                    <a:cubicBezTo>
                      <a:pt x="446" y="210"/>
                      <a:pt x="493" y="163"/>
                      <a:pt x="493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3" y="47"/>
                      <a:pt x="446" y="0"/>
                      <a:pt x="388" y="0"/>
                    </a:cubicBezTo>
                    <a:close/>
                  </a:path>
                </a:pathLst>
              </a:custGeom>
              <a:solidFill>
                <a:srgbClr val="03A9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xmlns="" id="{B24BE0E7-6BC1-438D-8C98-691B5961E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522" y="3875726"/>
                <a:ext cx="1849438" cy="828000"/>
              </a:xfrm>
              <a:custGeom>
                <a:avLst/>
                <a:gdLst>
                  <a:gd name="T0" fmla="*/ 388 w 493"/>
                  <a:gd name="T1" fmla="*/ 0 h 210"/>
                  <a:gd name="T2" fmla="*/ 0 w 493"/>
                  <a:gd name="T3" fmla="*/ 0 h 210"/>
                  <a:gd name="T4" fmla="*/ 52 w 493"/>
                  <a:gd name="T5" fmla="*/ 105 h 210"/>
                  <a:gd name="T6" fmla="*/ 0 w 493"/>
                  <a:gd name="T7" fmla="*/ 210 h 210"/>
                  <a:gd name="T8" fmla="*/ 388 w 493"/>
                  <a:gd name="T9" fmla="*/ 210 h 210"/>
                  <a:gd name="T10" fmla="*/ 493 w 493"/>
                  <a:gd name="T11" fmla="*/ 105 h 210"/>
                  <a:gd name="T12" fmla="*/ 493 w 493"/>
                  <a:gd name="T13" fmla="*/ 105 h 210"/>
                  <a:gd name="T14" fmla="*/ 388 w 493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210">
                    <a:moveTo>
                      <a:pt x="3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2" y="24"/>
                      <a:pt x="52" y="62"/>
                      <a:pt x="52" y="105"/>
                    </a:cubicBezTo>
                    <a:cubicBezTo>
                      <a:pt x="52" y="148"/>
                      <a:pt x="32" y="186"/>
                      <a:pt x="0" y="210"/>
                    </a:cubicBezTo>
                    <a:cubicBezTo>
                      <a:pt x="388" y="210"/>
                      <a:pt x="388" y="210"/>
                      <a:pt x="388" y="210"/>
                    </a:cubicBezTo>
                    <a:cubicBezTo>
                      <a:pt x="446" y="210"/>
                      <a:pt x="493" y="163"/>
                      <a:pt x="493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3" y="47"/>
                      <a:pt x="446" y="0"/>
                      <a:pt x="388" y="0"/>
                    </a:cubicBezTo>
                    <a:close/>
                  </a:path>
                </a:pathLst>
              </a:custGeom>
              <a:solidFill>
                <a:srgbClr val="03A9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6" name="Freeform 32">
                <a:extLst>
                  <a:ext uri="{FF2B5EF4-FFF2-40B4-BE49-F238E27FC236}">
                    <a16:creationId xmlns:a16="http://schemas.microsoft.com/office/drawing/2014/main" xmlns="" id="{B24BE0E7-6BC1-438D-8C98-691B5961E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030" y="3875726"/>
                <a:ext cx="1849438" cy="828000"/>
              </a:xfrm>
              <a:custGeom>
                <a:avLst/>
                <a:gdLst>
                  <a:gd name="T0" fmla="*/ 388 w 493"/>
                  <a:gd name="T1" fmla="*/ 0 h 210"/>
                  <a:gd name="T2" fmla="*/ 0 w 493"/>
                  <a:gd name="T3" fmla="*/ 0 h 210"/>
                  <a:gd name="T4" fmla="*/ 52 w 493"/>
                  <a:gd name="T5" fmla="*/ 105 h 210"/>
                  <a:gd name="T6" fmla="*/ 0 w 493"/>
                  <a:gd name="T7" fmla="*/ 210 h 210"/>
                  <a:gd name="T8" fmla="*/ 388 w 493"/>
                  <a:gd name="T9" fmla="*/ 210 h 210"/>
                  <a:gd name="T10" fmla="*/ 493 w 493"/>
                  <a:gd name="T11" fmla="*/ 105 h 210"/>
                  <a:gd name="T12" fmla="*/ 493 w 493"/>
                  <a:gd name="T13" fmla="*/ 105 h 210"/>
                  <a:gd name="T14" fmla="*/ 388 w 493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210">
                    <a:moveTo>
                      <a:pt x="3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2" y="24"/>
                      <a:pt x="52" y="62"/>
                      <a:pt x="52" y="105"/>
                    </a:cubicBezTo>
                    <a:cubicBezTo>
                      <a:pt x="52" y="148"/>
                      <a:pt x="32" y="186"/>
                      <a:pt x="0" y="210"/>
                    </a:cubicBezTo>
                    <a:cubicBezTo>
                      <a:pt x="388" y="210"/>
                      <a:pt x="388" y="210"/>
                      <a:pt x="388" y="210"/>
                    </a:cubicBezTo>
                    <a:cubicBezTo>
                      <a:pt x="446" y="210"/>
                      <a:pt x="493" y="163"/>
                      <a:pt x="493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3" y="47"/>
                      <a:pt x="446" y="0"/>
                      <a:pt x="388" y="0"/>
                    </a:cubicBezTo>
                    <a:close/>
                  </a:path>
                </a:pathLst>
              </a:custGeom>
              <a:solidFill>
                <a:srgbClr val="03A9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52" name="Rectangle 12">
              <a:extLst>
                <a:ext uri="{FF2B5EF4-FFF2-40B4-BE49-F238E27FC236}">
                  <a16:creationId xmlns:a16="http://schemas.microsoft.com/office/drawing/2014/main" xmlns="" id="{80F07D0B-784F-4E89-8911-9F0DAC93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664" y="4025220"/>
              <a:ext cx="28918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Оценка материалов</a:t>
              </a:r>
              <a:endParaRPr kumimoji="0" lang="x-none" altLang="x-non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4103" name="Группа 4102"/>
          <p:cNvGrpSpPr/>
          <p:nvPr/>
        </p:nvGrpSpPr>
        <p:grpSpPr>
          <a:xfrm>
            <a:off x="323528" y="1551026"/>
            <a:ext cx="977901" cy="1673014"/>
            <a:chOff x="323528" y="1551026"/>
            <a:chExt cx="977901" cy="1673014"/>
          </a:xfrm>
        </p:grpSpPr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xmlns="" id="{4D7DC02A-209C-4036-9503-EE958DDE2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3" y="1551026"/>
              <a:ext cx="793750" cy="904875"/>
            </a:xfrm>
            <a:custGeom>
              <a:avLst/>
              <a:gdLst>
                <a:gd name="T0" fmla="*/ 104 w 209"/>
                <a:gd name="T1" fmla="*/ 53 h 240"/>
                <a:gd name="T2" fmla="*/ 0 w 209"/>
                <a:gd name="T3" fmla="*/ 0 h 240"/>
                <a:gd name="T4" fmla="*/ 0 w 209"/>
                <a:gd name="T5" fmla="*/ 0 h 240"/>
                <a:gd name="T6" fmla="*/ 0 w 209"/>
                <a:gd name="T7" fmla="*/ 240 h 240"/>
                <a:gd name="T8" fmla="*/ 0 w 209"/>
                <a:gd name="T9" fmla="*/ 240 h 240"/>
                <a:gd name="T10" fmla="*/ 104 w 209"/>
                <a:gd name="T11" fmla="*/ 187 h 240"/>
                <a:gd name="T12" fmla="*/ 209 w 209"/>
                <a:gd name="T13" fmla="*/ 240 h 240"/>
                <a:gd name="T14" fmla="*/ 209 w 209"/>
                <a:gd name="T15" fmla="*/ 240 h 240"/>
                <a:gd name="T16" fmla="*/ 209 w 209"/>
                <a:gd name="T17" fmla="*/ 0 h 240"/>
                <a:gd name="T18" fmla="*/ 209 w 209"/>
                <a:gd name="T19" fmla="*/ 0 h 240"/>
                <a:gd name="T20" fmla="*/ 104 w 209"/>
                <a:gd name="T21" fmla="*/ 5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40">
                  <a:moveTo>
                    <a:pt x="104" y="53"/>
                  </a:moveTo>
                  <a:cubicBezTo>
                    <a:pt x="62" y="53"/>
                    <a:pt x="24" y="3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97"/>
                    <a:pt x="71" y="143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4" y="208"/>
                    <a:pt x="62" y="187"/>
                    <a:pt x="104" y="187"/>
                  </a:cubicBezTo>
                  <a:cubicBezTo>
                    <a:pt x="147" y="187"/>
                    <a:pt x="185" y="208"/>
                    <a:pt x="209" y="240"/>
                  </a:cubicBezTo>
                  <a:cubicBezTo>
                    <a:pt x="209" y="240"/>
                    <a:pt x="209" y="240"/>
                    <a:pt x="209" y="240"/>
                  </a:cubicBezTo>
                  <a:cubicBezTo>
                    <a:pt x="138" y="143"/>
                    <a:pt x="138" y="97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85" y="32"/>
                    <a:pt x="147" y="53"/>
                    <a:pt x="104" y="53"/>
                  </a:cubicBezTo>
                  <a:close/>
                </a:path>
              </a:pathLst>
            </a:custGeom>
            <a:solidFill>
              <a:srgbClr val="00CE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grpSp>
          <p:nvGrpSpPr>
            <p:cNvPr id="108" name="Group 24">
              <a:extLst>
                <a:ext uri="{FF2B5EF4-FFF2-40B4-BE49-F238E27FC236}">
                  <a16:creationId xmlns:a16="http://schemas.microsoft.com/office/drawing/2014/main" xmlns="" id="{1EC0DFDA-2113-4270-8330-96477AE7C9F0}"/>
                </a:ext>
              </a:extLst>
            </p:cNvPr>
            <p:cNvGrpSpPr/>
            <p:nvPr/>
          </p:nvGrpSpPr>
          <p:grpSpPr>
            <a:xfrm>
              <a:off x="323528" y="2255665"/>
              <a:ext cx="977901" cy="968375"/>
              <a:chOff x="5608638" y="3681413"/>
              <a:chExt cx="977901" cy="968375"/>
            </a:xfrm>
            <a:effectLst>
              <a:outerShdw blurRad="177800" dist="114300" dir="2700000" sx="99000" sy="99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109" name="Oval 5">
                <a:extLst>
                  <a:ext uri="{FF2B5EF4-FFF2-40B4-BE49-F238E27FC236}">
                    <a16:creationId xmlns:a16="http://schemas.microsoft.com/office/drawing/2014/main" xmlns="" id="{9344C791-4453-452D-AC29-1C54D1FC3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8638" y="3681413"/>
                <a:ext cx="977900" cy="968375"/>
              </a:xfrm>
              <a:prstGeom prst="ellipse">
                <a:avLst/>
              </a:pr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xmlns="" id="{3EC2CB51-566B-484B-8465-0EBDDA39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751" y="3817938"/>
                <a:ext cx="839788" cy="831850"/>
              </a:xfrm>
              <a:custGeom>
                <a:avLst/>
                <a:gdLst>
                  <a:gd name="T0" fmla="*/ 182 w 221"/>
                  <a:gd name="T1" fmla="*/ 0 h 221"/>
                  <a:gd name="T2" fmla="*/ 219 w 221"/>
                  <a:gd name="T3" fmla="*/ 90 h 221"/>
                  <a:gd name="T4" fmla="*/ 90 w 221"/>
                  <a:gd name="T5" fmla="*/ 219 h 221"/>
                  <a:gd name="T6" fmla="*/ 0 w 221"/>
                  <a:gd name="T7" fmla="*/ 182 h 221"/>
                  <a:gd name="T8" fmla="*/ 92 w 221"/>
                  <a:gd name="T9" fmla="*/ 221 h 221"/>
                  <a:gd name="T10" fmla="*/ 221 w 221"/>
                  <a:gd name="T11" fmla="*/ 93 h 221"/>
                  <a:gd name="T12" fmla="*/ 182 w 221"/>
                  <a:gd name="T1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21">
                    <a:moveTo>
                      <a:pt x="182" y="0"/>
                    </a:moveTo>
                    <a:cubicBezTo>
                      <a:pt x="205" y="24"/>
                      <a:pt x="219" y="55"/>
                      <a:pt x="219" y="90"/>
                    </a:cubicBezTo>
                    <a:cubicBezTo>
                      <a:pt x="219" y="161"/>
                      <a:pt x="161" y="219"/>
                      <a:pt x="90" y="219"/>
                    </a:cubicBezTo>
                    <a:cubicBezTo>
                      <a:pt x="55" y="219"/>
                      <a:pt x="23" y="205"/>
                      <a:pt x="0" y="182"/>
                    </a:cubicBezTo>
                    <a:cubicBezTo>
                      <a:pt x="24" y="206"/>
                      <a:pt x="56" y="221"/>
                      <a:pt x="92" y="221"/>
                    </a:cubicBezTo>
                    <a:cubicBezTo>
                      <a:pt x="163" y="221"/>
                      <a:pt x="221" y="164"/>
                      <a:pt x="221" y="93"/>
                    </a:cubicBezTo>
                    <a:cubicBezTo>
                      <a:pt x="221" y="56"/>
                      <a:pt x="206" y="24"/>
                      <a:pt x="182" y="0"/>
                    </a:cubicBezTo>
                    <a:close/>
                  </a:path>
                </a:pathLst>
              </a:custGeom>
              <a:solidFill>
                <a:srgbClr val="00CEE8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xmlns="" id="{E22E9C4D-B163-49F3-80FE-302217A3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638" y="3681413"/>
                <a:ext cx="841375" cy="833438"/>
              </a:xfrm>
              <a:custGeom>
                <a:avLst/>
                <a:gdLst>
                  <a:gd name="T0" fmla="*/ 3 w 221"/>
                  <a:gd name="T1" fmla="*/ 132 h 221"/>
                  <a:gd name="T2" fmla="*/ 131 w 221"/>
                  <a:gd name="T3" fmla="*/ 3 h 221"/>
                  <a:gd name="T4" fmla="*/ 221 w 221"/>
                  <a:gd name="T5" fmla="*/ 39 h 221"/>
                  <a:gd name="T6" fmla="*/ 128 w 221"/>
                  <a:gd name="T7" fmla="*/ 0 h 221"/>
                  <a:gd name="T8" fmla="*/ 0 w 221"/>
                  <a:gd name="T9" fmla="*/ 129 h 221"/>
                  <a:gd name="T10" fmla="*/ 39 w 221"/>
                  <a:gd name="T11" fmla="*/ 221 h 221"/>
                  <a:gd name="T12" fmla="*/ 3 w 221"/>
                  <a:gd name="T13" fmla="*/ 13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21">
                    <a:moveTo>
                      <a:pt x="3" y="132"/>
                    </a:moveTo>
                    <a:cubicBezTo>
                      <a:pt x="3" y="60"/>
                      <a:pt x="60" y="3"/>
                      <a:pt x="131" y="3"/>
                    </a:cubicBezTo>
                    <a:cubicBezTo>
                      <a:pt x="166" y="3"/>
                      <a:pt x="198" y="17"/>
                      <a:pt x="221" y="39"/>
                    </a:cubicBezTo>
                    <a:cubicBezTo>
                      <a:pt x="197" y="15"/>
                      <a:pt x="165" y="0"/>
                      <a:pt x="128" y="0"/>
                    </a:cubicBezTo>
                    <a:cubicBezTo>
                      <a:pt x="57" y="0"/>
                      <a:pt x="0" y="57"/>
                      <a:pt x="0" y="129"/>
                    </a:cubicBezTo>
                    <a:cubicBezTo>
                      <a:pt x="0" y="165"/>
                      <a:pt x="15" y="198"/>
                      <a:pt x="39" y="221"/>
                    </a:cubicBezTo>
                    <a:cubicBezTo>
                      <a:pt x="16" y="198"/>
                      <a:pt x="3" y="166"/>
                      <a:pt x="3" y="132"/>
                    </a:cubicBezTo>
                    <a:close/>
                  </a:path>
                </a:pathLst>
              </a:custGeom>
              <a:solidFill>
                <a:srgbClr val="00CEE8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2" name="Freeform 18">
                <a:extLst>
                  <a:ext uri="{FF2B5EF4-FFF2-40B4-BE49-F238E27FC236}">
                    <a16:creationId xmlns:a16="http://schemas.microsoft.com/office/drawing/2014/main" xmlns="" id="{C7DA76CA-580D-4C57-8C6C-A7812AE4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538" y="3768726"/>
                <a:ext cx="801688" cy="795338"/>
              </a:xfrm>
              <a:custGeom>
                <a:avLst/>
                <a:gdLst>
                  <a:gd name="T0" fmla="*/ 211 w 211"/>
                  <a:gd name="T1" fmla="*/ 106 h 211"/>
                  <a:gd name="T2" fmla="*/ 105 w 211"/>
                  <a:gd name="T3" fmla="*/ 211 h 211"/>
                  <a:gd name="T4" fmla="*/ 0 w 211"/>
                  <a:gd name="T5" fmla="*/ 105 h 211"/>
                  <a:gd name="T6" fmla="*/ 106 w 211"/>
                  <a:gd name="T7" fmla="*/ 0 h 211"/>
                  <a:gd name="T8" fmla="*/ 211 w 211"/>
                  <a:gd name="T9" fmla="*/ 10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11">
                    <a:moveTo>
                      <a:pt x="211" y="106"/>
                    </a:moveTo>
                    <a:cubicBezTo>
                      <a:pt x="210" y="164"/>
                      <a:pt x="163" y="211"/>
                      <a:pt x="105" y="211"/>
                    </a:cubicBezTo>
                    <a:cubicBezTo>
                      <a:pt x="47" y="210"/>
                      <a:pt x="0" y="163"/>
                      <a:pt x="0" y="105"/>
                    </a:cubicBezTo>
                    <a:cubicBezTo>
                      <a:pt x="1" y="47"/>
                      <a:pt x="48" y="0"/>
                      <a:pt x="106" y="0"/>
                    </a:cubicBezTo>
                    <a:cubicBezTo>
                      <a:pt x="164" y="1"/>
                      <a:pt x="211" y="48"/>
                      <a:pt x="211" y="106"/>
                    </a:cubicBezTo>
                    <a:close/>
                  </a:path>
                </a:pathLst>
              </a:custGeom>
              <a:solidFill>
                <a:srgbClr val="00CEE8"/>
              </a:solidFill>
              <a:ln>
                <a:noFill/>
              </a:ln>
              <a:effectLst>
                <a:innerShdw blurRad="1016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pic>
          <p:nvPicPr>
            <p:cNvPr id="139" name="Picture 6" descr="\\sprutnewserver\контакты\СЕМИНАРЫ\Москва\2024-02-28..29 Семинар 17.2 ТП и 17.3 ОКП Москва\Семинар 17.2 ТП\Презентации\Картинки\Автоматизация разработки\4Ресурс 509-1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30" y="2363534"/>
              <a:ext cx="45957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9" name="Группа 4098"/>
          <p:cNvGrpSpPr/>
          <p:nvPr/>
        </p:nvGrpSpPr>
        <p:grpSpPr>
          <a:xfrm>
            <a:off x="1282402" y="2325852"/>
            <a:ext cx="3554860" cy="828000"/>
            <a:chOff x="1282402" y="2255454"/>
            <a:chExt cx="3554860" cy="8280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282402" y="2255454"/>
              <a:ext cx="3554860" cy="828000"/>
              <a:chOff x="1403648" y="2255454"/>
              <a:chExt cx="3554860" cy="828000"/>
            </a:xfrm>
          </p:grpSpPr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xmlns="" id="{09AF03A9-F04C-4217-BFFA-5F58432B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648" y="2255454"/>
                <a:ext cx="1849438" cy="828000"/>
              </a:xfrm>
              <a:custGeom>
                <a:avLst/>
                <a:gdLst>
                  <a:gd name="T0" fmla="*/ 388 w 493"/>
                  <a:gd name="T1" fmla="*/ 0 h 210"/>
                  <a:gd name="T2" fmla="*/ 0 w 493"/>
                  <a:gd name="T3" fmla="*/ 0 h 210"/>
                  <a:gd name="T4" fmla="*/ 52 w 493"/>
                  <a:gd name="T5" fmla="*/ 105 h 210"/>
                  <a:gd name="T6" fmla="*/ 0 w 493"/>
                  <a:gd name="T7" fmla="*/ 210 h 210"/>
                  <a:gd name="T8" fmla="*/ 388 w 493"/>
                  <a:gd name="T9" fmla="*/ 210 h 210"/>
                  <a:gd name="T10" fmla="*/ 493 w 493"/>
                  <a:gd name="T11" fmla="*/ 105 h 210"/>
                  <a:gd name="T12" fmla="*/ 493 w 493"/>
                  <a:gd name="T13" fmla="*/ 105 h 210"/>
                  <a:gd name="T14" fmla="*/ 388 w 493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210">
                    <a:moveTo>
                      <a:pt x="3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2" y="24"/>
                      <a:pt x="52" y="62"/>
                      <a:pt x="52" y="105"/>
                    </a:cubicBezTo>
                    <a:cubicBezTo>
                      <a:pt x="52" y="148"/>
                      <a:pt x="32" y="186"/>
                      <a:pt x="0" y="210"/>
                    </a:cubicBezTo>
                    <a:cubicBezTo>
                      <a:pt x="388" y="210"/>
                      <a:pt x="388" y="210"/>
                      <a:pt x="388" y="210"/>
                    </a:cubicBezTo>
                    <a:cubicBezTo>
                      <a:pt x="446" y="210"/>
                      <a:pt x="493" y="163"/>
                      <a:pt x="493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3" y="47"/>
                      <a:pt x="446" y="0"/>
                      <a:pt x="388" y="0"/>
                    </a:cubicBezTo>
                    <a:close/>
                  </a:path>
                </a:pathLst>
              </a:cu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xmlns="" id="{09AF03A9-F04C-4217-BFFA-5F58432B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744" y="2255454"/>
                <a:ext cx="1849438" cy="828000"/>
              </a:xfrm>
              <a:custGeom>
                <a:avLst/>
                <a:gdLst>
                  <a:gd name="T0" fmla="*/ 388 w 493"/>
                  <a:gd name="T1" fmla="*/ 0 h 210"/>
                  <a:gd name="T2" fmla="*/ 0 w 493"/>
                  <a:gd name="T3" fmla="*/ 0 h 210"/>
                  <a:gd name="T4" fmla="*/ 52 w 493"/>
                  <a:gd name="T5" fmla="*/ 105 h 210"/>
                  <a:gd name="T6" fmla="*/ 0 w 493"/>
                  <a:gd name="T7" fmla="*/ 210 h 210"/>
                  <a:gd name="T8" fmla="*/ 388 w 493"/>
                  <a:gd name="T9" fmla="*/ 210 h 210"/>
                  <a:gd name="T10" fmla="*/ 493 w 493"/>
                  <a:gd name="T11" fmla="*/ 105 h 210"/>
                  <a:gd name="T12" fmla="*/ 493 w 493"/>
                  <a:gd name="T13" fmla="*/ 105 h 210"/>
                  <a:gd name="T14" fmla="*/ 388 w 493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210">
                    <a:moveTo>
                      <a:pt x="3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2" y="24"/>
                      <a:pt x="52" y="62"/>
                      <a:pt x="52" y="105"/>
                    </a:cubicBezTo>
                    <a:cubicBezTo>
                      <a:pt x="52" y="148"/>
                      <a:pt x="32" y="186"/>
                      <a:pt x="0" y="210"/>
                    </a:cubicBezTo>
                    <a:cubicBezTo>
                      <a:pt x="388" y="210"/>
                      <a:pt x="388" y="210"/>
                      <a:pt x="388" y="210"/>
                    </a:cubicBezTo>
                    <a:cubicBezTo>
                      <a:pt x="446" y="210"/>
                      <a:pt x="493" y="163"/>
                      <a:pt x="493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3" y="47"/>
                      <a:pt x="446" y="0"/>
                      <a:pt x="388" y="0"/>
                    </a:cubicBezTo>
                    <a:close/>
                  </a:path>
                </a:pathLst>
              </a:cu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xmlns="" id="{09AF03A9-F04C-4217-BFFA-5F58432B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070" y="2255454"/>
                <a:ext cx="1849438" cy="828000"/>
              </a:xfrm>
              <a:custGeom>
                <a:avLst/>
                <a:gdLst>
                  <a:gd name="T0" fmla="*/ 388 w 493"/>
                  <a:gd name="T1" fmla="*/ 0 h 210"/>
                  <a:gd name="T2" fmla="*/ 0 w 493"/>
                  <a:gd name="T3" fmla="*/ 0 h 210"/>
                  <a:gd name="T4" fmla="*/ 52 w 493"/>
                  <a:gd name="T5" fmla="*/ 105 h 210"/>
                  <a:gd name="T6" fmla="*/ 0 w 493"/>
                  <a:gd name="T7" fmla="*/ 210 h 210"/>
                  <a:gd name="T8" fmla="*/ 388 w 493"/>
                  <a:gd name="T9" fmla="*/ 210 h 210"/>
                  <a:gd name="T10" fmla="*/ 493 w 493"/>
                  <a:gd name="T11" fmla="*/ 105 h 210"/>
                  <a:gd name="T12" fmla="*/ 493 w 493"/>
                  <a:gd name="T13" fmla="*/ 105 h 210"/>
                  <a:gd name="T14" fmla="*/ 388 w 493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3" h="210">
                    <a:moveTo>
                      <a:pt x="3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2" y="24"/>
                      <a:pt x="52" y="62"/>
                      <a:pt x="52" y="105"/>
                    </a:cubicBezTo>
                    <a:cubicBezTo>
                      <a:pt x="52" y="148"/>
                      <a:pt x="32" y="186"/>
                      <a:pt x="0" y="210"/>
                    </a:cubicBezTo>
                    <a:cubicBezTo>
                      <a:pt x="388" y="210"/>
                      <a:pt x="388" y="210"/>
                      <a:pt x="388" y="210"/>
                    </a:cubicBezTo>
                    <a:cubicBezTo>
                      <a:pt x="446" y="210"/>
                      <a:pt x="493" y="163"/>
                      <a:pt x="493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3" y="47"/>
                      <a:pt x="446" y="0"/>
                      <a:pt x="388" y="0"/>
                    </a:cubicBezTo>
                    <a:close/>
                  </a:path>
                </a:pathLst>
              </a:cu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xmlns="" id="{80F07D0B-784F-4E89-8911-9F0DAC93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664" y="2527859"/>
              <a:ext cx="31723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Оценка трудоемкости</a:t>
              </a:r>
              <a:endParaRPr kumimoji="0" lang="x-none" altLang="x-non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4107" name="Группа 4106"/>
          <p:cNvGrpSpPr/>
          <p:nvPr/>
        </p:nvGrpSpPr>
        <p:grpSpPr>
          <a:xfrm>
            <a:off x="6084168" y="1275606"/>
            <a:ext cx="3805758" cy="1614408"/>
            <a:chOff x="6084168" y="1275606"/>
            <a:chExt cx="3805758" cy="1614408"/>
          </a:xfrm>
        </p:grpSpPr>
        <p:sp>
          <p:nvSpPr>
            <p:cNvPr id="196" name="Shadow">
              <a:extLst>
                <a:ext uri="{FF2B5EF4-FFF2-40B4-BE49-F238E27FC236}">
                  <a16:creationId xmlns:a16="http://schemas.microsoft.com/office/drawing/2014/main" xmlns="" id="{7E12211C-9517-4852-BE95-7340A697BB00}"/>
                </a:ext>
              </a:extLst>
            </p:cNvPr>
            <p:cNvSpPr/>
            <p:nvPr/>
          </p:nvSpPr>
          <p:spPr>
            <a:xfrm flipV="1">
              <a:off x="7452320" y="2316667"/>
              <a:ext cx="2437606" cy="573347"/>
            </a:xfrm>
            <a:custGeom>
              <a:avLst/>
              <a:gdLst>
                <a:gd name="connsiteX0" fmla="*/ 0 w 3227387"/>
                <a:gd name="connsiteY0" fmla="*/ 441199 h 441199"/>
                <a:gd name="connsiteX1" fmla="*/ 0 w 3227387"/>
                <a:gd name="connsiteY1" fmla="*/ 0 h 441199"/>
                <a:gd name="connsiteX2" fmla="*/ 3227387 w 3227387"/>
                <a:gd name="connsiteY2" fmla="*/ 441199 h 441199"/>
                <a:gd name="connsiteX3" fmla="*/ 0 w 3227387"/>
                <a:gd name="connsiteY3" fmla="*/ 441199 h 441199"/>
                <a:gd name="connsiteX0" fmla="*/ 6350 w 3233737"/>
                <a:gd name="connsiteY0" fmla="*/ 371349 h 371349"/>
                <a:gd name="connsiteX1" fmla="*/ 0 w 3233737"/>
                <a:gd name="connsiteY1" fmla="*/ 0 h 371349"/>
                <a:gd name="connsiteX2" fmla="*/ 3233737 w 3233737"/>
                <a:gd name="connsiteY2" fmla="*/ 371349 h 371349"/>
                <a:gd name="connsiteX3" fmla="*/ 6350 w 3233737"/>
                <a:gd name="connsiteY3" fmla="*/ 371349 h 371349"/>
                <a:gd name="connsiteX0" fmla="*/ 12700 w 3240087"/>
                <a:gd name="connsiteY0" fmla="*/ 333249 h 333249"/>
                <a:gd name="connsiteX1" fmla="*/ 0 w 3240087"/>
                <a:gd name="connsiteY1" fmla="*/ 0 h 333249"/>
                <a:gd name="connsiteX2" fmla="*/ 3240087 w 3240087"/>
                <a:gd name="connsiteY2" fmla="*/ 333249 h 333249"/>
                <a:gd name="connsiteX3" fmla="*/ 12700 w 3240087"/>
                <a:gd name="connsiteY3" fmla="*/ 333249 h 333249"/>
                <a:gd name="connsiteX0" fmla="*/ 150812 w 3378199"/>
                <a:gd name="connsiteY0" fmla="*/ 376111 h 376111"/>
                <a:gd name="connsiteX1" fmla="*/ 0 w 3378199"/>
                <a:gd name="connsiteY1" fmla="*/ 0 h 376111"/>
                <a:gd name="connsiteX2" fmla="*/ 3378199 w 3378199"/>
                <a:gd name="connsiteY2" fmla="*/ 376111 h 376111"/>
                <a:gd name="connsiteX3" fmla="*/ 150812 w 3378199"/>
                <a:gd name="connsiteY3" fmla="*/ 376111 h 376111"/>
                <a:gd name="connsiteX0" fmla="*/ 177421 w 3404808"/>
                <a:gd name="connsiteY0" fmla="*/ 492552 h 492552"/>
                <a:gd name="connsiteX1" fmla="*/ 0 w 3404808"/>
                <a:gd name="connsiteY1" fmla="*/ 0 h 492552"/>
                <a:gd name="connsiteX2" fmla="*/ 3404808 w 3404808"/>
                <a:gd name="connsiteY2" fmla="*/ 492552 h 492552"/>
                <a:gd name="connsiteX3" fmla="*/ 177421 w 3404808"/>
                <a:gd name="connsiteY3" fmla="*/ 492552 h 492552"/>
                <a:gd name="connsiteX0" fmla="*/ 177421 w 3404808"/>
                <a:gd name="connsiteY0" fmla="*/ 457113 h 457113"/>
                <a:gd name="connsiteX1" fmla="*/ 0 w 3404808"/>
                <a:gd name="connsiteY1" fmla="*/ 0 h 457113"/>
                <a:gd name="connsiteX2" fmla="*/ 3404808 w 3404808"/>
                <a:gd name="connsiteY2" fmla="*/ 457113 h 457113"/>
                <a:gd name="connsiteX3" fmla="*/ 177421 w 3404808"/>
                <a:gd name="connsiteY3" fmla="*/ 457113 h 45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4808" h="457113">
                  <a:moveTo>
                    <a:pt x="177421" y="457113"/>
                  </a:moveTo>
                  <a:lnTo>
                    <a:pt x="0" y="0"/>
                  </a:lnTo>
                  <a:lnTo>
                    <a:pt x="3404808" y="457113"/>
                  </a:lnTo>
                  <a:lnTo>
                    <a:pt x="177421" y="457113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0">
                  <a:srgbClr val="000000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762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xmlns="" id="{EBCBDAA5-D598-4252-A5DC-8BFC7E0B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168" y="1275606"/>
              <a:ext cx="3098527" cy="1152525"/>
            </a:xfrm>
            <a:custGeom>
              <a:avLst/>
              <a:gdLst>
                <a:gd name="T0" fmla="*/ 35 w 444"/>
                <a:gd name="T1" fmla="*/ 296 h 296"/>
                <a:gd name="T2" fmla="*/ 444 w 444"/>
                <a:gd name="T3" fmla="*/ 296 h 296"/>
                <a:gd name="T4" fmla="*/ 444 w 444"/>
                <a:gd name="T5" fmla="*/ 0 h 296"/>
                <a:gd name="T6" fmla="*/ 35 w 444"/>
                <a:gd name="T7" fmla="*/ 0 h 296"/>
                <a:gd name="T8" fmla="*/ 0 w 444"/>
                <a:gd name="T9" fmla="*/ 35 h 296"/>
                <a:gd name="T10" fmla="*/ 0 w 444"/>
                <a:gd name="T11" fmla="*/ 261 h 296"/>
                <a:gd name="T12" fmla="*/ 35 w 444"/>
                <a:gd name="T13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296">
                  <a:moveTo>
                    <a:pt x="35" y="296"/>
                  </a:moveTo>
                  <a:cubicBezTo>
                    <a:pt x="444" y="296"/>
                    <a:pt x="444" y="296"/>
                    <a:pt x="444" y="296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81"/>
                    <a:pt x="16" y="296"/>
                    <a:pt x="35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106" name="Прямоугольник 4105"/>
            <p:cNvSpPr/>
            <p:nvPr/>
          </p:nvSpPr>
          <p:spPr>
            <a:xfrm>
              <a:off x="6310793" y="1667202"/>
              <a:ext cx="2645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x-none" b="1" kern="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По заказу-аналогу</a:t>
              </a:r>
              <a:endParaRPr lang="x-none" altLang="x-none" kern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6094834" y="2901558"/>
            <a:ext cx="3805758" cy="1614408"/>
            <a:chOff x="6084168" y="1275606"/>
            <a:chExt cx="3805758" cy="1614408"/>
          </a:xfrm>
        </p:grpSpPr>
        <p:sp>
          <p:nvSpPr>
            <p:cNvPr id="204" name="Shadow">
              <a:extLst>
                <a:ext uri="{FF2B5EF4-FFF2-40B4-BE49-F238E27FC236}">
                  <a16:creationId xmlns:a16="http://schemas.microsoft.com/office/drawing/2014/main" xmlns="" id="{7E12211C-9517-4852-BE95-7340A697BB00}"/>
                </a:ext>
              </a:extLst>
            </p:cNvPr>
            <p:cNvSpPr/>
            <p:nvPr/>
          </p:nvSpPr>
          <p:spPr>
            <a:xfrm flipV="1">
              <a:off x="7452320" y="2316667"/>
              <a:ext cx="2437606" cy="573347"/>
            </a:xfrm>
            <a:custGeom>
              <a:avLst/>
              <a:gdLst>
                <a:gd name="connsiteX0" fmla="*/ 0 w 3227387"/>
                <a:gd name="connsiteY0" fmla="*/ 441199 h 441199"/>
                <a:gd name="connsiteX1" fmla="*/ 0 w 3227387"/>
                <a:gd name="connsiteY1" fmla="*/ 0 h 441199"/>
                <a:gd name="connsiteX2" fmla="*/ 3227387 w 3227387"/>
                <a:gd name="connsiteY2" fmla="*/ 441199 h 441199"/>
                <a:gd name="connsiteX3" fmla="*/ 0 w 3227387"/>
                <a:gd name="connsiteY3" fmla="*/ 441199 h 441199"/>
                <a:gd name="connsiteX0" fmla="*/ 6350 w 3233737"/>
                <a:gd name="connsiteY0" fmla="*/ 371349 h 371349"/>
                <a:gd name="connsiteX1" fmla="*/ 0 w 3233737"/>
                <a:gd name="connsiteY1" fmla="*/ 0 h 371349"/>
                <a:gd name="connsiteX2" fmla="*/ 3233737 w 3233737"/>
                <a:gd name="connsiteY2" fmla="*/ 371349 h 371349"/>
                <a:gd name="connsiteX3" fmla="*/ 6350 w 3233737"/>
                <a:gd name="connsiteY3" fmla="*/ 371349 h 371349"/>
                <a:gd name="connsiteX0" fmla="*/ 12700 w 3240087"/>
                <a:gd name="connsiteY0" fmla="*/ 333249 h 333249"/>
                <a:gd name="connsiteX1" fmla="*/ 0 w 3240087"/>
                <a:gd name="connsiteY1" fmla="*/ 0 h 333249"/>
                <a:gd name="connsiteX2" fmla="*/ 3240087 w 3240087"/>
                <a:gd name="connsiteY2" fmla="*/ 333249 h 333249"/>
                <a:gd name="connsiteX3" fmla="*/ 12700 w 3240087"/>
                <a:gd name="connsiteY3" fmla="*/ 333249 h 333249"/>
                <a:gd name="connsiteX0" fmla="*/ 150812 w 3378199"/>
                <a:gd name="connsiteY0" fmla="*/ 376111 h 376111"/>
                <a:gd name="connsiteX1" fmla="*/ 0 w 3378199"/>
                <a:gd name="connsiteY1" fmla="*/ 0 h 376111"/>
                <a:gd name="connsiteX2" fmla="*/ 3378199 w 3378199"/>
                <a:gd name="connsiteY2" fmla="*/ 376111 h 376111"/>
                <a:gd name="connsiteX3" fmla="*/ 150812 w 3378199"/>
                <a:gd name="connsiteY3" fmla="*/ 376111 h 376111"/>
                <a:gd name="connsiteX0" fmla="*/ 177421 w 3404808"/>
                <a:gd name="connsiteY0" fmla="*/ 492552 h 492552"/>
                <a:gd name="connsiteX1" fmla="*/ 0 w 3404808"/>
                <a:gd name="connsiteY1" fmla="*/ 0 h 492552"/>
                <a:gd name="connsiteX2" fmla="*/ 3404808 w 3404808"/>
                <a:gd name="connsiteY2" fmla="*/ 492552 h 492552"/>
                <a:gd name="connsiteX3" fmla="*/ 177421 w 3404808"/>
                <a:gd name="connsiteY3" fmla="*/ 492552 h 492552"/>
                <a:gd name="connsiteX0" fmla="*/ 177421 w 3404808"/>
                <a:gd name="connsiteY0" fmla="*/ 457113 h 457113"/>
                <a:gd name="connsiteX1" fmla="*/ 0 w 3404808"/>
                <a:gd name="connsiteY1" fmla="*/ 0 h 457113"/>
                <a:gd name="connsiteX2" fmla="*/ 3404808 w 3404808"/>
                <a:gd name="connsiteY2" fmla="*/ 457113 h 457113"/>
                <a:gd name="connsiteX3" fmla="*/ 177421 w 3404808"/>
                <a:gd name="connsiteY3" fmla="*/ 457113 h 45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4808" h="457113">
                  <a:moveTo>
                    <a:pt x="177421" y="457113"/>
                  </a:moveTo>
                  <a:lnTo>
                    <a:pt x="0" y="0"/>
                  </a:lnTo>
                  <a:lnTo>
                    <a:pt x="3404808" y="457113"/>
                  </a:lnTo>
                  <a:lnTo>
                    <a:pt x="177421" y="457113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0">
                  <a:srgbClr val="000000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762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5" name="Freeform 11">
              <a:extLst>
                <a:ext uri="{FF2B5EF4-FFF2-40B4-BE49-F238E27FC236}">
                  <a16:creationId xmlns:a16="http://schemas.microsoft.com/office/drawing/2014/main" xmlns="" id="{EBCBDAA5-D598-4252-A5DC-8BFC7E0B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168" y="1275606"/>
              <a:ext cx="3098527" cy="1152525"/>
            </a:xfrm>
            <a:custGeom>
              <a:avLst/>
              <a:gdLst>
                <a:gd name="T0" fmla="*/ 35 w 444"/>
                <a:gd name="T1" fmla="*/ 296 h 296"/>
                <a:gd name="T2" fmla="*/ 444 w 444"/>
                <a:gd name="T3" fmla="*/ 296 h 296"/>
                <a:gd name="T4" fmla="*/ 444 w 444"/>
                <a:gd name="T5" fmla="*/ 0 h 296"/>
                <a:gd name="T6" fmla="*/ 35 w 444"/>
                <a:gd name="T7" fmla="*/ 0 h 296"/>
                <a:gd name="T8" fmla="*/ 0 w 444"/>
                <a:gd name="T9" fmla="*/ 35 h 296"/>
                <a:gd name="T10" fmla="*/ 0 w 444"/>
                <a:gd name="T11" fmla="*/ 261 h 296"/>
                <a:gd name="T12" fmla="*/ 35 w 444"/>
                <a:gd name="T13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296">
                  <a:moveTo>
                    <a:pt x="35" y="296"/>
                  </a:moveTo>
                  <a:cubicBezTo>
                    <a:pt x="444" y="296"/>
                    <a:pt x="444" y="296"/>
                    <a:pt x="444" y="296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81"/>
                    <a:pt x="16" y="296"/>
                    <a:pt x="35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6165727" y="1528703"/>
              <a:ext cx="29354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x-none" b="1" kern="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Поиск и применение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x-none" b="1" kern="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ТП к ДСЕ</a:t>
              </a:r>
              <a:endParaRPr lang="x-none" altLang="x-none" kern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Управление разработкой заказа Предварительные ТП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03598"/>
            <a:ext cx="6521187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2" y="1779662"/>
            <a:ext cx="847725" cy="504825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6677324" y="1131590"/>
            <a:ext cx="2340000" cy="1645280"/>
            <a:chOff x="4724391" y="1635966"/>
            <a:chExt cx="4096081" cy="2880000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1" y="1635966"/>
              <a:ext cx="4096081" cy="288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6" descr="\\sprutnewserver\контакты\СЕМИНАРЫ\Москва\2024-02-28..29 Семинар 17.2 ТП и 17.3 ОКП Москва\Семинар 17.2 ТП\Презентации\Картинки\Автоматизация разработки\4Ресурс 509-1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789" y="2715766"/>
              <a:ext cx="135168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6677324" y="2859782"/>
            <a:ext cx="2340000" cy="1658018"/>
            <a:chOff x="323528" y="1635966"/>
            <a:chExt cx="4064608" cy="288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35966"/>
              <a:ext cx="4064608" cy="288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628" y="2715766"/>
              <a:ext cx="1613208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4427984" y="2355727"/>
            <a:ext cx="1224136" cy="151216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26875"/>
            <a:ext cx="1368152" cy="376923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471"/>
            <a:ext cx="6120680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История СПРУТ-ТП-Нормирование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81261" y="1635646"/>
            <a:ext cx="5086008" cy="1910760"/>
            <a:chOff x="1081261" y="1678394"/>
            <a:chExt cx="5086008" cy="191076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81261" y="1678394"/>
              <a:ext cx="2122030" cy="1910760"/>
              <a:chOff x="1081261" y="1678394"/>
              <a:chExt cx="2122030" cy="1910760"/>
            </a:xfrm>
          </p:grpSpPr>
          <p:sp>
            <p:nvSpPr>
              <p:cNvPr id="216" name="Прямоугольник 215"/>
              <p:cNvSpPr>
                <a:spLocks noChangeAspect="1"/>
              </p:cNvSpPr>
              <p:nvPr/>
            </p:nvSpPr>
            <p:spPr>
              <a:xfrm>
                <a:off x="1081261" y="3219822"/>
                <a:ext cx="1224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2002</a:t>
                </a:r>
              </a:p>
            </p:txBody>
          </p:sp>
          <p:grpSp>
            <p:nvGrpSpPr>
              <p:cNvPr id="11" name="Группа 10"/>
              <p:cNvGrpSpPr>
                <a:grpSpLocks noChangeAspect="1"/>
              </p:cNvGrpSpPr>
              <p:nvPr/>
            </p:nvGrpSpPr>
            <p:grpSpPr>
              <a:xfrm>
                <a:off x="1112712" y="1678394"/>
                <a:ext cx="2090579" cy="1471015"/>
                <a:chOff x="889066" y="3400645"/>
                <a:chExt cx="1608138" cy="1131550"/>
              </a:xfrm>
            </p:grpSpPr>
            <p:sp>
              <p:nvSpPr>
                <p:cNvPr id="217" name="Freeform 6"/>
                <p:cNvSpPr>
                  <a:spLocks/>
                </p:cNvSpPr>
                <p:nvPr/>
              </p:nvSpPr>
              <p:spPr bwMode="auto">
                <a:xfrm>
                  <a:off x="1773304" y="3832108"/>
                  <a:ext cx="723900" cy="517525"/>
                </a:xfrm>
                <a:custGeom>
                  <a:avLst/>
                  <a:gdLst>
                    <a:gd name="T0" fmla="*/ 144 w 190"/>
                    <a:gd name="T1" fmla="*/ 0 h 136"/>
                    <a:gd name="T2" fmla="*/ 0 w 190"/>
                    <a:gd name="T3" fmla="*/ 0 h 136"/>
                    <a:gd name="T4" fmla="*/ 19 w 190"/>
                    <a:gd name="T5" fmla="*/ 68 h 136"/>
                    <a:gd name="T6" fmla="*/ 0 w 190"/>
                    <a:gd name="T7" fmla="*/ 136 h 136"/>
                    <a:gd name="T8" fmla="*/ 144 w 190"/>
                    <a:gd name="T9" fmla="*/ 136 h 136"/>
                    <a:gd name="T10" fmla="*/ 190 w 190"/>
                    <a:gd name="T11" fmla="*/ 68 h 136"/>
                    <a:gd name="T12" fmla="*/ 144 w 190"/>
                    <a:gd name="T13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0" h="136">
                      <a:moveTo>
                        <a:pt x="14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20"/>
                        <a:pt x="19" y="44"/>
                        <a:pt x="19" y="68"/>
                      </a:cubicBezTo>
                      <a:cubicBezTo>
                        <a:pt x="19" y="93"/>
                        <a:pt x="12" y="116"/>
                        <a:pt x="0" y="136"/>
                      </a:cubicBezTo>
                      <a:cubicBezTo>
                        <a:pt x="144" y="136"/>
                        <a:pt x="144" y="136"/>
                        <a:pt x="144" y="136"/>
                      </a:cubicBezTo>
                      <a:cubicBezTo>
                        <a:pt x="190" y="68"/>
                        <a:pt x="190" y="68"/>
                        <a:pt x="190" y="68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18" name="Group 1"/>
                <p:cNvGrpSpPr/>
                <p:nvPr/>
              </p:nvGrpSpPr>
              <p:grpSpPr>
                <a:xfrm>
                  <a:off x="889066" y="3649545"/>
                  <a:ext cx="884238" cy="882650"/>
                  <a:chOff x="1171575" y="3499184"/>
                  <a:chExt cx="884238" cy="882650"/>
                </a:xfrm>
              </p:grpSpPr>
              <p:sp>
                <p:nvSpPr>
                  <p:cNvPr id="22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71575" y="3499184"/>
                    <a:ext cx="884238" cy="8826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266825" y="3594434"/>
                    <a:ext cx="693738" cy="696913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114300" dist="76200" dir="2700000" algn="tl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9" name="Rectangle 26"/>
                <p:cNvSpPr>
                  <a:spLocks noChangeArrowheads="1"/>
                </p:cNvSpPr>
                <p:nvPr/>
              </p:nvSpPr>
              <p:spPr bwMode="auto">
                <a:xfrm>
                  <a:off x="1335130" y="3400645"/>
                  <a:ext cx="50" cy="213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b="0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dverGothic" pitchFamily="2" charset="0"/>
                  </a:endParaRPr>
                </a:p>
              </p:txBody>
            </p:sp>
            <p:pic>
              <p:nvPicPr>
                <p:cNvPr id="2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4601" y="3812741"/>
                  <a:ext cx="602190" cy="536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3133552" y="1679536"/>
              <a:ext cx="3033717" cy="1909618"/>
              <a:chOff x="3133552" y="1679536"/>
              <a:chExt cx="3033717" cy="1909618"/>
            </a:xfrm>
          </p:grpSpPr>
          <p:sp>
            <p:nvSpPr>
              <p:cNvPr id="224" name="Прямоугольник 223"/>
              <p:cNvSpPr>
                <a:spLocks noChangeAspect="1"/>
              </p:cNvSpPr>
              <p:nvPr/>
            </p:nvSpPr>
            <p:spPr>
              <a:xfrm>
                <a:off x="4211960" y="3219822"/>
                <a:ext cx="9361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2018</a:t>
                </a:r>
                <a:endParaRPr lang="ru-RU" altLang="ru-RU" sz="1400" dirty="0">
                  <a:solidFill>
                    <a:schemeClr val="accent1"/>
                  </a:solidFill>
                  <a:latin typeface="AdverGothic" pitchFamily="2" charset="0"/>
                </a:endParaRPr>
              </a:p>
            </p:txBody>
          </p:sp>
          <p:grpSp>
            <p:nvGrpSpPr>
              <p:cNvPr id="6" name="Группа 5"/>
              <p:cNvGrpSpPr>
                <a:grpSpLocks noChangeAspect="1"/>
              </p:cNvGrpSpPr>
              <p:nvPr/>
            </p:nvGrpSpPr>
            <p:grpSpPr>
              <a:xfrm>
                <a:off x="3133552" y="1679536"/>
                <a:ext cx="3033717" cy="1464510"/>
                <a:chOff x="2405129" y="3405649"/>
                <a:chExt cx="2333625" cy="1126546"/>
              </a:xfrm>
            </p:grpSpPr>
            <p:sp>
              <p:nvSpPr>
                <p:cNvPr id="225" name="Freeform 9"/>
                <p:cNvSpPr>
                  <a:spLocks/>
                </p:cNvSpPr>
                <p:nvPr/>
              </p:nvSpPr>
              <p:spPr bwMode="auto">
                <a:xfrm>
                  <a:off x="2405129" y="3832108"/>
                  <a:ext cx="723900" cy="517525"/>
                </a:xfrm>
                <a:custGeom>
                  <a:avLst/>
                  <a:gdLst>
                    <a:gd name="T0" fmla="*/ 190 w 190"/>
                    <a:gd name="T1" fmla="*/ 136 h 136"/>
                    <a:gd name="T2" fmla="*/ 171 w 190"/>
                    <a:gd name="T3" fmla="*/ 68 h 136"/>
                    <a:gd name="T4" fmla="*/ 190 w 190"/>
                    <a:gd name="T5" fmla="*/ 0 h 136"/>
                    <a:gd name="T6" fmla="*/ 0 w 190"/>
                    <a:gd name="T7" fmla="*/ 0 h 136"/>
                    <a:gd name="T8" fmla="*/ 46 w 190"/>
                    <a:gd name="T9" fmla="*/ 68 h 136"/>
                    <a:gd name="T10" fmla="*/ 0 w 190"/>
                    <a:gd name="T11" fmla="*/ 136 h 136"/>
                    <a:gd name="T12" fmla="*/ 190 w 190"/>
                    <a:gd name="T13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0" h="136">
                      <a:moveTo>
                        <a:pt x="190" y="136"/>
                      </a:moveTo>
                      <a:cubicBezTo>
                        <a:pt x="178" y="116"/>
                        <a:pt x="171" y="93"/>
                        <a:pt x="171" y="68"/>
                      </a:cubicBezTo>
                      <a:cubicBezTo>
                        <a:pt x="171" y="44"/>
                        <a:pt x="178" y="20"/>
                        <a:pt x="1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lnTo>
                        <a:pt x="190" y="1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6" name="Freeform 10"/>
                <p:cNvSpPr>
                  <a:spLocks/>
                </p:cNvSpPr>
                <p:nvPr/>
              </p:nvSpPr>
              <p:spPr bwMode="auto">
                <a:xfrm>
                  <a:off x="4016441" y="3832108"/>
                  <a:ext cx="722313" cy="517525"/>
                </a:xfrm>
                <a:custGeom>
                  <a:avLst/>
                  <a:gdLst>
                    <a:gd name="T0" fmla="*/ 144 w 190"/>
                    <a:gd name="T1" fmla="*/ 0 h 136"/>
                    <a:gd name="T2" fmla="*/ 0 w 190"/>
                    <a:gd name="T3" fmla="*/ 0 h 136"/>
                    <a:gd name="T4" fmla="*/ 18 w 190"/>
                    <a:gd name="T5" fmla="*/ 68 h 136"/>
                    <a:gd name="T6" fmla="*/ 0 w 190"/>
                    <a:gd name="T7" fmla="*/ 136 h 136"/>
                    <a:gd name="T8" fmla="*/ 144 w 190"/>
                    <a:gd name="T9" fmla="*/ 136 h 136"/>
                    <a:gd name="T10" fmla="*/ 190 w 190"/>
                    <a:gd name="T11" fmla="*/ 68 h 136"/>
                    <a:gd name="T12" fmla="*/ 144 w 190"/>
                    <a:gd name="T13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0" h="136">
                      <a:moveTo>
                        <a:pt x="14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20"/>
                        <a:pt x="18" y="44"/>
                        <a:pt x="18" y="68"/>
                      </a:cubicBezTo>
                      <a:cubicBezTo>
                        <a:pt x="18" y="93"/>
                        <a:pt x="12" y="116"/>
                        <a:pt x="0" y="136"/>
                      </a:cubicBezTo>
                      <a:cubicBezTo>
                        <a:pt x="144" y="136"/>
                        <a:pt x="144" y="136"/>
                        <a:pt x="144" y="136"/>
                      </a:cubicBezTo>
                      <a:cubicBezTo>
                        <a:pt x="190" y="68"/>
                        <a:pt x="190" y="68"/>
                        <a:pt x="190" y="68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27" name="Group 2"/>
                <p:cNvGrpSpPr/>
                <p:nvPr/>
              </p:nvGrpSpPr>
              <p:grpSpPr>
                <a:xfrm>
                  <a:off x="3129029" y="3649545"/>
                  <a:ext cx="882650" cy="882650"/>
                  <a:chOff x="3411538" y="3499184"/>
                  <a:chExt cx="882650" cy="882650"/>
                </a:xfrm>
              </p:grpSpPr>
              <p:sp>
                <p:nvSpPr>
                  <p:cNvPr id="2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411538" y="3499184"/>
                    <a:ext cx="882650" cy="8826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506788" y="3594434"/>
                    <a:ext cx="696913" cy="696913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114300" dist="76200" dir="2700000" algn="tl" rotWithShape="0">
                      <a:prstClr val="black">
                        <a:alpha val="45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8" name="Rectangle 27"/>
                <p:cNvSpPr>
                  <a:spLocks noChangeArrowheads="1"/>
                </p:cNvSpPr>
                <p:nvPr/>
              </p:nvSpPr>
              <p:spPr bwMode="auto">
                <a:xfrm>
                  <a:off x="3591872" y="3405649"/>
                  <a:ext cx="49" cy="189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dverGothic" pitchFamily="2" charset="0"/>
                  </a:endParaRPr>
                </a:p>
              </p:txBody>
            </p:sp>
            <p:pic>
              <p:nvPicPr>
                <p:cNvPr id="22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6778" y="3815438"/>
                  <a:ext cx="554238" cy="554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8903" y="3816769"/>
                  <a:ext cx="554238" cy="554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" name="Группа 4"/>
          <p:cNvGrpSpPr/>
          <p:nvPr/>
        </p:nvGrpSpPr>
        <p:grpSpPr>
          <a:xfrm>
            <a:off x="1475656" y="1482338"/>
            <a:ext cx="4824536" cy="369332"/>
            <a:chOff x="1475656" y="1482338"/>
            <a:chExt cx="4824536" cy="3693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75656" y="1482338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1</a:t>
              </a:r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64262" y="1482338"/>
              <a:ext cx="344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2</a:t>
              </a:r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112178" y="1482338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3</a:t>
              </a:r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09614" y="148233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5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55286" y="14823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4</a:t>
              </a:r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05446" y="148233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7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151118" y="14823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6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194866" y="14823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9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49194" y="1482338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10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846950" y="1482338"/>
              <a:ext cx="344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8</a:t>
              </a:r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015732" y="1482338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11</a:t>
              </a: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405326" y="1482338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12</a:t>
              </a:r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854236" y="1482338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13</a:t>
              </a:r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475656" y="1482338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64262" y="1482338"/>
              <a:ext cx="344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2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112178" y="1482338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3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809614" y="148233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5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55286" y="14823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4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505446" y="148233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7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151118" y="14823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6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194866" y="148233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9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549194" y="1482338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10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846950" y="1482338"/>
              <a:ext cx="344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8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015732" y="1482338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11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405326" y="1482338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12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854236" y="1482338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dverGothic" pitchFamily="2" charset="0"/>
                </a:rPr>
                <a:t>13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72200" y="2283718"/>
            <a:ext cx="849913" cy="1233428"/>
            <a:chOff x="6372200" y="2283718"/>
            <a:chExt cx="849913" cy="12334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72200" y="3147814"/>
              <a:ext cx="849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chemeClr val="accent1"/>
                  </a:solidFill>
                  <a:latin typeface="AdverGothic" pitchFamily="2" charset="0"/>
                </a:rPr>
                <a:t>2026</a:t>
              </a:r>
              <a:endParaRPr lang="ru-RU" altLang="ru-RU" sz="105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63" name="Rectangle 27"/>
            <p:cNvSpPr>
              <a:spLocks noChangeAspect="1" noChangeArrowheads="1"/>
            </p:cNvSpPr>
            <p:nvPr/>
          </p:nvSpPr>
          <p:spPr bwMode="auto">
            <a:xfrm>
              <a:off x="6559912" y="2283718"/>
              <a:ext cx="4744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dverGothic" pitchFamily="2" charset="0"/>
                </a:rPr>
                <a:t>14</a:t>
              </a:r>
            </a:p>
          </p:txBody>
        </p:sp>
      </p:grpSp>
      <p:sp>
        <p:nvSpPr>
          <p:cNvPr id="64" name="Freeform 10"/>
          <p:cNvSpPr>
            <a:spLocks/>
          </p:cNvSpPr>
          <p:nvPr/>
        </p:nvSpPr>
        <p:spPr bwMode="auto">
          <a:xfrm>
            <a:off x="7305400" y="2187326"/>
            <a:ext cx="939008" cy="672783"/>
          </a:xfrm>
          <a:custGeom>
            <a:avLst/>
            <a:gdLst>
              <a:gd name="T0" fmla="*/ 144 w 190"/>
              <a:gd name="T1" fmla="*/ 0 h 136"/>
              <a:gd name="T2" fmla="*/ 0 w 190"/>
              <a:gd name="T3" fmla="*/ 0 h 136"/>
              <a:gd name="T4" fmla="*/ 18 w 190"/>
              <a:gd name="T5" fmla="*/ 68 h 136"/>
              <a:gd name="T6" fmla="*/ 0 w 190"/>
              <a:gd name="T7" fmla="*/ 136 h 136"/>
              <a:gd name="T8" fmla="*/ 144 w 190"/>
              <a:gd name="T9" fmla="*/ 136 h 136"/>
              <a:gd name="T10" fmla="*/ 190 w 190"/>
              <a:gd name="T11" fmla="*/ 68 h 136"/>
              <a:gd name="T12" fmla="*/ 144 w 190"/>
              <a:gd name="T13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136">
                <a:moveTo>
                  <a:pt x="144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20"/>
                  <a:pt x="18" y="44"/>
                  <a:pt x="18" y="68"/>
                </a:cubicBezTo>
                <a:cubicBezTo>
                  <a:pt x="18" y="93"/>
                  <a:pt x="12" y="116"/>
                  <a:pt x="0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90" y="68"/>
                  <a:pt x="190" y="68"/>
                  <a:pt x="190" y="68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8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1043608" y="1375305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043608" y="1740867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043608" y="3554421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43608" y="3919983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43608" y="2826895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043608" y="3192457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43608" y="2102831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043608" y="2468393"/>
            <a:ext cx="5976664" cy="1822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29558" y="122290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029558" y="137530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29558" y="155628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029558" y="173725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029558" y="1906359"/>
            <a:ext cx="5990714" cy="11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029558" y="209920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029558" y="228018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029558" y="246115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029558" y="264213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29558" y="282310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29558" y="300408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29558" y="318505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029558" y="336603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029558" y="354700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029558" y="372798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029558" y="3908955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29558" y="408993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029558" y="4270905"/>
            <a:ext cx="5990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Модули нормирования времени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9558" y="3694841"/>
            <a:ext cx="540000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15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56730" y="4342913"/>
            <a:ext cx="28565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5193" y="3360035"/>
            <a:ext cx="540000" cy="9108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25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32710" y="4342913"/>
            <a:ext cx="34496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40828" y="2974761"/>
            <a:ext cx="540000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36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40749" y="4342913"/>
            <a:ext cx="34015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2098" y="2542713"/>
            <a:ext cx="540000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48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52821" y="4342913"/>
            <a:ext cx="33855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6463" y="2614721"/>
            <a:ext cx="540000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46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40774" y="4342913"/>
            <a:ext cx="35137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47422" y="2326689"/>
            <a:ext cx="540000" cy="19442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61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141733" y="4342913"/>
            <a:ext cx="35137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2920" y="1733381"/>
            <a:ext cx="540000" cy="25375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70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924267" y="4342913"/>
            <a:ext cx="35137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57383" y="1471885"/>
            <a:ext cx="540000" cy="27990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77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88346" y="4342913"/>
            <a:ext cx="109196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10 ... 14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45529" y="4342913"/>
            <a:ext cx="33855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806" y="1975941"/>
            <a:ext cx="540000" cy="22949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64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35778" y="1831925"/>
            <a:ext cx="540000" cy="24389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68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333295" y="4342913"/>
            <a:ext cx="34496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dverGothic" pitchFamily="2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25281" y="4640237"/>
            <a:ext cx="878767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dverGothic" pitchFamily="2" charset="0"/>
              </a:rPr>
              <a:t>Версии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51520" y="1488740"/>
            <a:ext cx="615553" cy="2368598"/>
          </a:xfrm>
          <a:prstGeom prst="rect">
            <a:avLst/>
          </a:prstGeom>
        </p:spPr>
        <p:txBody>
          <a:bodyPr vert="vert270" wrap="none" anchor="t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anose="020B0A04020102020204" pitchFamily="34" charset="0"/>
              </a:rPr>
              <a:t>Стандартных модулей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anose="020B0A04020102020204" pitchFamily="34" charset="0"/>
              </a:rPr>
              <a:t>нормирования, штук</a:t>
            </a:r>
            <a:endParaRPr lang="ru-RU" sz="1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505828" y="1903933"/>
            <a:ext cx="540000" cy="23669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lumMod val="87000"/>
                  <a:lumOff val="13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65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8060903" y="1581715"/>
            <a:ext cx="615553" cy="2182649"/>
          </a:xfrm>
          <a:prstGeom prst="rect">
            <a:avLst/>
          </a:prstGeom>
        </p:spPr>
        <p:txBody>
          <a:bodyPr vert="vert270" wrap="none" anchor="t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anose="020B0A04020102020204" pitchFamily="34" charset="0"/>
              </a:rPr>
              <a:t>Заказных модулей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anose="020B0A04020102020204" pitchFamily="34" charset="0"/>
              </a:rPr>
              <a:t>нормирования, штук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3476" y="843558"/>
            <a:ext cx="20970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</a:rPr>
              <a:t>11000 страниц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804248" y="843558"/>
            <a:ext cx="1943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</a:rPr>
              <a:t>6000 страниц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  <p:bldP spid="15" grpId="0" animBg="1"/>
      <p:bldP spid="17" grpId="0" animBg="1"/>
      <p:bldP spid="20" grpId="0" animBg="1"/>
      <p:bldP spid="21" grpId="0" animBg="1"/>
      <p:bldP spid="18" grpId="0" animBg="1"/>
      <p:bldP spid="19" grpId="0" animBg="1"/>
      <p:bldP spid="95" grpId="0" animBg="1"/>
      <p:bldP spid="96" grpId="0"/>
      <p:bldP spid="3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Заказные модули нормирования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Металлоинвест</a:t>
            </a: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Рисунок 2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43558"/>
            <a:ext cx="1260000" cy="625565"/>
          </a:xfrm>
          <a:prstGeom prst="rect">
            <a:avLst/>
          </a:prstGeom>
        </p:spPr>
      </p:pic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561792" y="826006"/>
            <a:ext cx="7546712" cy="4050000"/>
            <a:chOff x="107504" y="-256500"/>
            <a:chExt cx="10062282" cy="5400000"/>
          </a:xfrm>
        </p:grpSpPr>
        <p:grpSp>
          <p:nvGrpSpPr>
            <p:cNvPr id="3" name="Группа 2"/>
            <p:cNvGrpSpPr>
              <a:grpSpLocks noChangeAspect="1"/>
            </p:cNvGrpSpPr>
            <p:nvPr/>
          </p:nvGrpSpPr>
          <p:grpSpPr>
            <a:xfrm>
              <a:off x="107504" y="-256500"/>
              <a:ext cx="10062282" cy="5400000"/>
              <a:chOff x="745389" y="758473"/>
              <a:chExt cx="7399366" cy="3970926"/>
            </a:xfrm>
          </p:grpSpPr>
          <p:sp>
            <p:nvSpPr>
              <p:cNvPr id="368" name="Полилиния 367"/>
              <p:cNvSpPr/>
              <p:nvPr/>
            </p:nvSpPr>
            <p:spPr>
              <a:xfrm>
                <a:off x="916306" y="2571750"/>
                <a:ext cx="576263" cy="560847"/>
              </a:xfrm>
              <a:custGeom>
                <a:avLst/>
                <a:gdLst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11919 w 576263"/>
                  <a:gd name="connsiteY101" fmla="*/ 67491 h 560847"/>
                  <a:gd name="connsiteX102" fmla="*/ 121444 w 576263"/>
                  <a:gd name="connsiteY102" fmla="*/ 69873 h 560847"/>
                  <a:gd name="connsiteX103" fmla="*/ 133350 w 576263"/>
                  <a:gd name="connsiteY103" fmla="*/ 65110 h 560847"/>
                  <a:gd name="connsiteX104" fmla="*/ 140494 w 576263"/>
                  <a:gd name="connsiteY104" fmla="*/ 60348 h 560847"/>
                  <a:gd name="connsiteX105" fmla="*/ 147638 w 576263"/>
                  <a:gd name="connsiteY105" fmla="*/ 5796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11919 w 576263"/>
                  <a:gd name="connsiteY101" fmla="*/ 67491 h 560847"/>
                  <a:gd name="connsiteX102" fmla="*/ 119062 w 576263"/>
                  <a:gd name="connsiteY102" fmla="*/ 86541 h 560847"/>
                  <a:gd name="connsiteX103" fmla="*/ 133350 w 576263"/>
                  <a:gd name="connsiteY103" fmla="*/ 65110 h 560847"/>
                  <a:gd name="connsiteX104" fmla="*/ 140494 w 576263"/>
                  <a:gd name="connsiteY104" fmla="*/ 60348 h 560847"/>
                  <a:gd name="connsiteX105" fmla="*/ 147638 w 576263"/>
                  <a:gd name="connsiteY105" fmla="*/ 5796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11919 w 576263"/>
                  <a:gd name="connsiteY101" fmla="*/ 67491 h 560847"/>
                  <a:gd name="connsiteX102" fmla="*/ 119062 w 576263"/>
                  <a:gd name="connsiteY102" fmla="*/ 86541 h 560847"/>
                  <a:gd name="connsiteX103" fmla="*/ 133350 w 576263"/>
                  <a:gd name="connsiteY103" fmla="*/ 65110 h 560847"/>
                  <a:gd name="connsiteX104" fmla="*/ 140494 w 576263"/>
                  <a:gd name="connsiteY104" fmla="*/ 60348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11919 w 576263"/>
                  <a:gd name="connsiteY101" fmla="*/ 67491 h 560847"/>
                  <a:gd name="connsiteX102" fmla="*/ 119062 w 576263"/>
                  <a:gd name="connsiteY102" fmla="*/ 86541 h 560847"/>
                  <a:gd name="connsiteX103" fmla="*/ 133350 w 576263"/>
                  <a:gd name="connsiteY103" fmla="*/ 65110 h 560847"/>
                  <a:gd name="connsiteX104" fmla="*/ 140494 w 576263"/>
                  <a:gd name="connsiteY104" fmla="*/ 72254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11919 w 576263"/>
                  <a:gd name="connsiteY101" fmla="*/ 67491 h 560847"/>
                  <a:gd name="connsiteX102" fmla="*/ 119062 w 576263"/>
                  <a:gd name="connsiteY102" fmla="*/ 86541 h 560847"/>
                  <a:gd name="connsiteX103" fmla="*/ 133350 w 576263"/>
                  <a:gd name="connsiteY103" fmla="*/ 65110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11919 w 576263"/>
                  <a:gd name="connsiteY101" fmla="*/ 67491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104775 w 576263"/>
                  <a:gd name="connsiteY100" fmla="*/ 65110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07156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19063 w 576263"/>
                  <a:gd name="connsiteY79" fmla="*/ 288948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5562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5269 w 576263"/>
                  <a:gd name="connsiteY59" fmla="*/ 508023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54806 w 576263"/>
                  <a:gd name="connsiteY48" fmla="*/ 543741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52450 w 576263"/>
                  <a:gd name="connsiteY0" fmla="*/ 107973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52450 w 576263"/>
                  <a:gd name="connsiteY139" fmla="*/ 107973 h 560847"/>
                  <a:gd name="connsiteX0" fmla="*/ 533400 w 576263"/>
                  <a:gd name="connsiteY0" fmla="*/ 110354 h 560847"/>
                  <a:gd name="connsiteX1" fmla="*/ 552450 w 576263"/>
                  <a:gd name="connsiteY1" fmla="*/ 107973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61950 w 576263"/>
                  <a:gd name="connsiteY42" fmla="*/ 50802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4331 w 576263"/>
                  <a:gd name="connsiteY41" fmla="*/ 500879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71475 w 576263"/>
                  <a:gd name="connsiteY40" fmla="*/ 493735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0050 w 576263"/>
                  <a:gd name="connsiteY37" fmla="*/ 467541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392906 w 576263"/>
                  <a:gd name="connsiteY39" fmla="*/ 481829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5563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76250 w 576263"/>
                  <a:gd name="connsiteY31" fmla="*/ 488973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7468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495300 w 576263"/>
                  <a:gd name="connsiteY24" fmla="*/ 369910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69106 w 576263"/>
                  <a:gd name="connsiteY31" fmla="*/ 503261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7468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00063 w 576263"/>
                  <a:gd name="connsiteY23" fmla="*/ 355623 h 560847"/>
                  <a:gd name="connsiteX24" fmla="*/ 502444 w 576263"/>
                  <a:gd name="connsiteY24" fmla="*/ 372291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69106 w 576263"/>
                  <a:gd name="connsiteY31" fmla="*/ 503261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7468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19113 w 576263"/>
                  <a:gd name="connsiteY21" fmla="*/ 312760 h 560847"/>
                  <a:gd name="connsiteX22" fmla="*/ 516731 w 576263"/>
                  <a:gd name="connsiteY22" fmla="*/ 336573 h 560847"/>
                  <a:gd name="connsiteX23" fmla="*/ 516732 w 576263"/>
                  <a:gd name="connsiteY23" fmla="*/ 355623 h 560847"/>
                  <a:gd name="connsiteX24" fmla="*/ 502444 w 576263"/>
                  <a:gd name="connsiteY24" fmla="*/ 372291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69106 w 576263"/>
                  <a:gd name="connsiteY31" fmla="*/ 503261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7468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31019 w 576263"/>
                  <a:gd name="connsiteY20" fmla="*/ 310379 h 560847"/>
                  <a:gd name="connsiteX21" fmla="*/ 523876 w 576263"/>
                  <a:gd name="connsiteY21" fmla="*/ 319904 h 560847"/>
                  <a:gd name="connsiteX22" fmla="*/ 516731 w 576263"/>
                  <a:gd name="connsiteY22" fmla="*/ 336573 h 560847"/>
                  <a:gd name="connsiteX23" fmla="*/ 516732 w 576263"/>
                  <a:gd name="connsiteY23" fmla="*/ 355623 h 560847"/>
                  <a:gd name="connsiteX24" fmla="*/ 502444 w 576263"/>
                  <a:gd name="connsiteY24" fmla="*/ 372291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69106 w 576263"/>
                  <a:gd name="connsiteY31" fmla="*/ 503261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7468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  <a:gd name="connsiteX0" fmla="*/ 533400 w 576263"/>
                  <a:gd name="connsiteY0" fmla="*/ 110354 h 560847"/>
                  <a:gd name="connsiteX1" fmla="*/ 521494 w 576263"/>
                  <a:gd name="connsiteY1" fmla="*/ 115117 h 560847"/>
                  <a:gd name="connsiteX2" fmla="*/ 519113 w 576263"/>
                  <a:gd name="connsiteY2" fmla="*/ 110354 h 560847"/>
                  <a:gd name="connsiteX3" fmla="*/ 521494 w 576263"/>
                  <a:gd name="connsiteY3" fmla="*/ 134166 h 560847"/>
                  <a:gd name="connsiteX4" fmla="*/ 528638 w 576263"/>
                  <a:gd name="connsiteY4" fmla="*/ 148454 h 560847"/>
                  <a:gd name="connsiteX5" fmla="*/ 535781 w 576263"/>
                  <a:gd name="connsiteY5" fmla="*/ 153216 h 560847"/>
                  <a:gd name="connsiteX6" fmla="*/ 538163 w 576263"/>
                  <a:gd name="connsiteY6" fmla="*/ 160360 h 560847"/>
                  <a:gd name="connsiteX7" fmla="*/ 542925 w 576263"/>
                  <a:gd name="connsiteY7" fmla="*/ 167504 h 560847"/>
                  <a:gd name="connsiteX8" fmla="*/ 547688 w 576263"/>
                  <a:gd name="connsiteY8" fmla="*/ 181791 h 560847"/>
                  <a:gd name="connsiteX9" fmla="*/ 545306 w 576263"/>
                  <a:gd name="connsiteY9" fmla="*/ 191316 h 560847"/>
                  <a:gd name="connsiteX10" fmla="*/ 538163 w 576263"/>
                  <a:gd name="connsiteY10" fmla="*/ 193698 h 560847"/>
                  <a:gd name="connsiteX11" fmla="*/ 535781 w 576263"/>
                  <a:gd name="connsiteY11" fmla="*/ 200841 h 560847"/>
                  <a:gd name="connsiteX12" fmla="*/ 552450 w 576263"/>
                  <a:gd name="connsiteY12" fmla="*/ 215129 h 560847"/>
                  <a:gd name="connsiteX13" fmla="*/ 559594 w 576263"/>
                  <a:gd name="connsiteY13" fmla="*/ 217510 h 560847"/>
                  <a:gd name="connsiteX14" fmla="*/ 576263 w 576263"/>
                  <a:gd name="connsiteY14" fmla="*/ 234179 h 560847"/>
                  <a:gd name="connsiteX15" fmla="*/ 573881 w 576263"/>
                  <a:gd name="connsiteY15" fmla="*/ 279423 h 560847"/>
                  <a:gd name="connsiteX16" fmla="*/ 564356 w 576263"/>
                  <a:gd name="connsiteY16" fmla="*/ 293710 h 560847"/>
                  <a:gd name="connsiteX17" fmla="*/ 561975 w 576263"/>
                  <a:gd name="connsiteY17" fmla="*/ 300854 h 560847"/>
                  <a:gd name="connsiteX18" fmla="*/ 547688 w 576263"/>
                  <a:gd name="connsiteY18" fmla="*/ 305616 h 560847"/>
                  <a:gd name="connsiteX19" fmla="*/ 538163 w 576263"/>
                  <a:gd name="connsiteY19" fmla="*/ 307998 h 560847"/>
                  <a:gd name="connsiteX20" fmla="*/ 545306 w 576263"/>
                  <a:gd name="connsiteY20" fmla="*/ 327047 h 560847"/>
                  <a:gd name="connsiteX21" fmla="*/ 523876 w 576263"/>
                  <a:gd name="connsiteY21" fmla="*/ 319904 h 560847"/>
                  <a:gd name="connsiteX22" fmla="*/ 516731 w 576263"/>
                  <a:gd name="connsiteY22" fmla="*/ 336573 h 560847"/>
                  <a:gd name="connsiteX23" fmla="*/ 516732 w 576263"/>
                  <a:gd name="connsiteY23" fmla="*/ 355623 h 560847"/>
                  <a:gd name="connsiteX24" fmla="*/ 502444 w 576263"/>
                  <a:gd name="connsiteY24" fmla="*/ 372291 h 560847"/>
                  <a:gd name="connsiteX25" fmla="*/ 490538 w 576263"/>
                  <a:gd name="connsiteY25" fmla="*/ 396104 h 560847"/>
                  <a:gd name="connsiteX26" fmla="*/ 488156 w 576263"/>
                  <a:gd name="connsiteY26" fmla="*/ 419916 h 560847"/>
                  <a:gd name="connsiteX27" fmla="*/ 483394 w 576263"/>
                  <a:gd name="connsiteY27" fmla="*/ 436585 h 560847"/>
                  <a:gd name="connsiteX28" fmla="*/ 497681 w 576263"/>
                  <a:gd name="connsiteY28" fmla="*/ 441348 h 560847"/>
                  <a:gd name="connsiteX29" fmla="*/ 495300 w 576263"/>
                  <a:gd name="connsiteY29" fmla="*/ 462779 h 560847"/>
                  <a:gd name="connsiteX30" fmla="*/ 492919 w 576263"/>
                  <a:gd name="connsiteY30" fmla="*/ 481829 h 560847"/>
                  <a:gd name="connsiteX31" fmla="*/ 469106 w 576263"/>
                  <a:gd name="connsiteY31" fmla="*/ 503261 h 560847"/>
                  <a:gd name="connsiteX32" fmla="*/ 438150 w 576263"/>
                  <a:gd name="connsiteY32" fmla="*/ 486591 h 560847"/>
                  <a:gd name="connsiteX33" fmla="*/ 431006 w 576263"/>
                  <a:gd name="connsiteY33" fmla="*/ 479448 h 560847"/>
                  <a:gd name="connsiteX34" fmla="*/ 423863 w 576263"/>
                  <a:gd name="connsiteY34" fmla="*/ 474685 h 560847"/>
                  <a:gd name="connsiteX35" fmla="*/ 411956 w 576263"/>
                  <a:gd name="connsiteY35" fmla="*/ 474685 h 560847"/>
                  <a:gd name="connsiteX36" fmla="*/ 404813 w 576263"/>
                  <a:gd name="connsiteY36" fmla="*/ 453254 h 560847"/>
                  <a:gd name="connsiteX37" fmla="*/ 407194 w 576263"/>
                  <a:gd name="connsiteY37" fmla="*/ 474685 h 560847"/>
                  <a:gd name="connsiteX38" fmla="*/ 395288 w 576263"/>
                  <a:gd name="connsiteY38" fmla="*/ 474685 h 560847"/>
                  <a:gd name="connsiteX39" fmla="*/ 400049 w 576263"/>
                  <a:gd name="connsiteY39" fmla="*/ 491354 h 560847"/>
                  <a:gd name="connsiteX40" fmla="*/ 392906 w 576263"/>
                  <a:gd name="connsiteY40" fmla="*/ 503260 h 560847"/>
                  <a:gd name="connsiteX41" fmla="*/ 369093 w 576263"/>
                  <a:gd name="connsiteY41" fmla="*/ 515166 h 560847"/>
                  <a:gd name="connsiteX42" fmla="*/ 357188 w 576263"/>
                  <a:gd name="connsiteY42" fmla="*/ 527073 h 560847"/>
                  <a:gd name="connsiteX43" fmla="*/ 366713 w 576263"/>
                  <a:gd name="connsiteY43" fmla="*/ 546123 h 560847"/>
                  <a:gd name="connsiteX44" fmla="*/ 371475 w 576263"/>
                  <a:gd name="connsiteY44" fmla="*/ 553266 h 560847"/>
                  <a:gd name="connsiteX45" fmla="*/ 373856 w 576263"/>
                  <a:gd name="connsiteY45" fmla="*/ 560410 h 560847"/>
                  <a:gd name="connsiteX46" fmla="*/ 369094 w 576263"/>
                  <a:gd name="connsiteY46" fmla="*/ 550885 h 560847"/>
                  <a:gd name="connsiteX47" fmla="*/ 361950 w 576263"/>
                  <a:gd name="connsiteY47" fmla="*/ 548504 h 560847"/>
                  <a:gd name="connsiteX48" fmla="*/ 347662 w 576263"/>
                  <a:gd name="connsiteY48" fmla="*/ 550885 h 560847"/>
                  <a:gd name="connsiteX49" fmla="*/ 350044 w 576263"/>
                  <a:gd name="connsiteY49" fmla="*/ 536598 h 560847"/>
                  <a:gd name="connsiteX50" fmla="*/ 342900 w 576263"/>
                  <a:gd name="connsiteY50" fmla="*/ 534216 h 560847"/>
                  <a:gd name="connsiteX51" fmla="*/ 330994 w 576263"/>
                  <a:gd name="connsiteY51" fmla="*/ 522310 h 560847"/>
                  <a:gd name="connsiteX52" fmla="*/ 326231 w 576263"/>
                  <a:gd name="connsiteY52" fmla="*/ 515166 h 560847"/>
                  <a:gd name="connsiteX53" fmla="*/ 316706 w 576263"/>
                  <a:gd name="connsiteY53" fmla="*/ 503260 h 560847"/>
                  <a:gd name="connsiteX54" fmla="*/ 297656 w 576263"/>
                  <a:gd name="connsiteY54" fmla="*/ 486591 h 560847"/>
                  <a:gd name="connsiteX55" fmla="*/ 290513 w 576263"/>
                  <a:gd name="connsiteY55" fmla="*/ 484210 h 560847"/>
                  <a:gd name="connsiteX56" fmla="*/ 271463 w 576263"/>
                  <a:gd name="connsiteY56" fmla="*/ 486591 h 560847"/>
                  <a:gd name="connsiteX57" fmla="*/ 257175 w 576263"/>
                  <a:gd name="connsiteY57" fmla="*/ 498498 h 560847"/>
                  <a:gd name="connsiteX58" fmla="*/ 252413 w 576263"/>
                  <a:gd name="connsiteY58" fmla="*/ 505641 h 560847"/>
                  <a:gd name="connsiteX59" fmla="*/ 247650 w 576263"/>
                  <a:gd name="connsiteY59" fmla="*/ 517548 h 560847"/>
                  <a:gd name="connsiteX60" fmla="*/ 230981 w 576263"/>
                  <a:gd name="connsiteY60" fmla="*/ 515166 h 560847"/>
                  <a:gd name="connsiteX61" fmla="*/ 228600 w 576263"/>
                  <a:gd name="connsiteY61" fmla="*/ 493735 h 560847"/>
                  <a:gd name="connsiteX62" fmla="*/ 216694 w 576263"/>
                  <a:gd name="connsiteY62" fmla="*/ 472304 h 560847"/>
                  <a:gd name="connsiteX63" fmla="*/ 209550 w 576263"/>
                  <a:gd name="connsiteY63" fmla="*/ 467541 h 560847"/>
                  <a:gd name="connsiteX64" fmla="*/ 197644 w 576263"/>
                  <a:gd name="connsiteY64" fmla="*/ 446110 h 560847"/>
                  <a:gd name="connsiteX65" fmla="*/ 200025 w 576263"/>
                  <a:gd name="connsiteY65" fmla="*/ 436585 h 560847"/>
                  <a:gd name="connsiteX66" fmla="*/ 204788 w 576263"/>
                  <a:gd name="connsiteY66" fmla="*/ 422298 h 560847"/>
                  <a:gd name="connsiteX67" fmla="*/ 190500 w 576263"/>
                  <a:gd name="connsiteY67" fmla="*/ 412773 h 560847"/>
                  <a:gd name="connsiteX68" fmla="*/ 180975 w 576263"/>
                  <a:gd name="connsiteY68" fmla="*/ 405629 h 560847"/>
                  <a:gd name="connsiteX69" fmla="*/ 173831 w 576263"/>
                  <a:gd name="connsiteY69" fmla="*/ 403248 h 560847"/>
                  <a:gd name="connsiteX70" fmla="*/ 176213 w 576263"/>
                  <a:gd name="connsiteY70" fmla="*/ 381816 h 560847"/>
                  <a:gd name="connsiteX71" fmla="*/ 176213 w 576263"/>
                  <a:gd name="connsiteY71" fmla="*/ 360385 h 560847"/>
                  <a:gd name="connsiteX72" fmla="*/ 161925 w 576263"/>
                  <a:gd name="connsiteY72" fmla="*/ 374673 h 560847"/>
                  <a:gd name="connsiteX73" fmla="*/ 147638 w 576263"/>
                  <a:gd name="connsiteY73" fmla="*/ 348479 h 560847"/>
                  <a:gd name="connsiteX74" fmla="*/ 130969 w 576263"/>
                  <a:gd name="connsiteY74" fmla="*/ 338954 h 560847"/>
                  <a:gd name="connsiteX75" fmla="*/ 128588 w 576263"/>
                  <a:gd name="connsiteY75" fmla="*/ 331810 h 560847"/>
                  <a:gd name="connsiteX76" fmla="*/ 138113 w 576263"/>
                  <a:gd name="connsiteY76" fmla="*/ 317523 h 560847"/>
                  <a:gd name="connsiteX77" fmla="*/ 140494 w 576263"/>
                  <a:gd name="connsiteY77" fmla="*/ 310379 h 560847"/>
                  <a:gd name="connsiteX78" fmla="*/ 128588 w 576263"/>
                  <a:gd name="connsiteY78" fmla="*/ 296091 h 560847"/>
                  <a:gd name="connsiteX79" fmla="*/ 138113 w 576263"/>
                  <a:gd name="connsiteY79" fmla="*/ 291329 h 560847"/>
                  <a:gd name="connsiteX80" fmla="*/ 130968 w 576263"/>
                  <a:gd name="connsiteY80" fmla="*/ 274660 h 560847"/>
                  <a:gd name="connsiteX81" fmla="*/ 114300 w 576263"/>
                  <a:gd name="connsiteY81" fmla="*/ 253229 h 560847"/>
                  <a:gd name="connsiteX82" fmla="*/ 116681 w 576263"/>
                  <a:gd name="connsiteY82" fmla="*/ 246085 h 560847"/>
                  <a:gd name="connsiteX83" fmla="*/ 114300 w 576263"/>
                  <a:gd name="connsiteY83" fmla="*/ 219891 h 560847"/>
                  <a:gd name="connsiteX84" fmla="*/ 111919 w 576263"/>
                  <a:gd name="connsiteY84" fmla="*/ 212748 h 560847"/>
                  <a:gd name="connsiteX85" fmla="*/ 95250 w 576263"/>
                  <a:gd name="connsiteY85" fmla="*/ 200841 h 560847"/>
                  <a:gd name="connsiteX86" fmla="*/ 83344 w 576263"/>
                  <a:gd name="connsiteY86" fmla="*/ 186554 h 560847"/>
                  <a:gd name="connsiteX87" fmla="*/ 76200 w 576263"/>
                  <a:gd name="connsiteY87" fmla="*/ 177029 h 560847"/>
                  <a:gd name="connsiteX88" fmla="*/ 69056 w 576263"/>
                  <a:gd name="connsiteY88" fmla="*/ 162741 h 560847"/>
                  <a:gd name="connsiteX89" fmla="*/ 42863 w 576263"/>
                  <a:gd name="connsiteY89" fmla="*/ 148454 h 560847"/>
                  <a:gd name="connsiteX90" fmla="*/ 35719 w 576263"/>
                  <a:gd name="connsiteY90" fmla="*/ 146073 h 560847"/>
                  <a:gd name="connsiteX91" fmla="*/ 0 w 576263"/>
                  <a:gd name="connsiteY91" fmla="*/ 129404 h 560847"/>
                  <a:gd name="connsiteX92" fmla="*/ 2381 w 576263"/>
                  <a:gd name="connsiteY92" fmla="*/ 122260 h 560847"/>
                  <a:gd name="connsiteX93" fmla="*/ 19050 w 576263"/>
                  <a:gd name="connsiteY93" fmla="*/ 117498 h 560847"/>
                  <a:gd name="connsiteX94" fmla="*/ 33338 w 576263"/>
                  <a:gd name="connsiteY94" fmla="*/ 112735 h 560847"/>
                  <a:gd name="connsiteX95" fmla="*/ 40481 w 576263"/>
                  <a:gd name="connsiteY95" fmla="*/ 107973 h 560847"/>
                  <a:gd name="connsiteX96" fmla="*/ 47625 w 576263"/>
                  <a:gd name="connsiteY96" fmla="*/ 105591 h 560847"/>
                  <a:gd name="connsiteX97" fmla="*/ 57150 w 576263"/>
                  <a:gd name="connsiteY97" fmla="*/ 77016 h 560847"/>
                  <a:gd name="connsiteX98" fmla="*/ 64294 w 576263"/>
                  <a:gd name="connsiteY98" fmla="*/ 62729 h 560847"/>
                  <a:gd name="connsiteX99" fmla="*/ 71438 w 576263"/>
                  <a:gd name="connsiteY99" fmla="*/ 60348 h 560847"/>
                  <a:gd name="connsiteX100" fmla="*/ 88106 w 576263"/>
                  <a:gd name="connsiteY100" fmla="*/ 77016 h 560847"/>
                  <a:gd name="connsiteX101" fmla="*/ 102394 w 576263"/>
                  <a:gd name="connsiteY101" fmla="*/ 72253 h 560847"/>
                  <a:gd name="connsiteX102" fmla="*/ 119062 w 576263"/>
                  <a:gd name="connsiteY102" fmla="*/ 86541 h 560847"/>
                  <a:gd name="connsiteX103" fmla="*/ 128588 w 576263"/>
                  <a:gd name="connsiteY103" fmla="*/ 86541 h 560847"/>
                  <a:gd name="connsiteX104" fmla="*/ 140494 w 576263"/>
                  <a:gd name="connsiteY104" fmla="*/ 88923 h 560847"/>
                  <a:gd name="connsiteX105" fmla="*/ 147638 w 576263"/>
                  <a:gd name="connsiteY105" fmla="*/ 77016 h 560847"/>
                  <a:gd name="connsiteX106" fmla="*/ 164306 w 576263"/>
                  <a:gd name="connsiteY106" fmla="*/ 50823 h 560847"/>
                  <a:gd name="connsiteX107" fmla="*/ 169069 w 576263"/>
                  <a:gd name="connsiteY107" fmla="*/ 43679 h 560847"/>
                  <a:gd name="connsiteX108" fmla="*/ 176213 w 576263"/>
                  <a:gd name="connsiteY108" fmla="*/ 41298 h 560847"/>
                  <a:gd name="connsiteX109" fmla="*/ 190500 w 576263"/>
                  <a:gd name="connsiteY109" fmla="*/ 34154 h 560847"/>
                  <a:gd name="connsiteX110" fmla="*/ 204788 w 576263"/>
                  <a:gd name="connsiteY110" fmla="*/ 22248 h 560847"/>
                  <a:gd name="connsiteX111" fmla="*/ 219075 w 576263"/>
                  <a:gd name="connsiteY111" fmla="*/ 10341 h 560847"/>
                  <a:gd name="connsiteX112" fmla="*/ 223838 w 576263"/>
                  <a:gd name="connsiteY112" fmla="*/ 3198 h 560847"/>
                  <a:gd name="connsiteX113" fmla="*/ 230981 w 576263"/>
                  <a:gd name="connsiteY113" fmla="*/ 816 h 560847"/>
                  <a:gd name="connsiteX114" fmla="*/ 233363 w 576263"/>
                  <a:gd name="connsiteY114" fmla="*/ 24629 h 560847"/>
                  <a:gd name="connsiteX115" fmla="*/ 235744 w 576263"/>
                  <a:gd name="connsiteY115" fmla="*/ 34154 h 560847"/>
                  <a:gd name="connsiteX116" fmla="*/ 242888 w 576263"/>
                  <a:gd name="connsiteY116" fmla="*/ 41298 h 560847"/>
                  <a:gd name="connsiteX117" fmla="*/ 269081 w 576263"/>
                  <a:gd name="connsiteY117" fmla="*/ 48441 h 560847"/>
                  <a:gd name="connsiteX118" fmla="*/ 278606 w 576263"/>
                  <a:gd name="connsiteY118" fmla="*/ 50823 h 560847"/>
                  <a:gd name="connsiteX119" fmla="*/ 290513 w 576263"/>
                  <a:gd name="connsiteY119" fmla="*/ 55585 h 560847"/>
                  <a:gd name="connsiteX120" fmla="*/ 314325 w 576263"/>
                  <a:gd name="connsiteY120" fmla="*/ 57966 h 560847"/>
                  <a:gd name="connsiteX121" fmla="*/ 316706 w 576263"/>
                  <a:gd name="connsiteY121" fmla="*/ 65110 h 560847"/>
                  <a:gd name="connsiteX122" fmla="*/ 314325 w 576263"/>
                  <a:gd name="connsiteY122" fmla="*/ 86541 h 560847"/>
                  <a:gd name="connsiteX123" fmla="*/ 357188 w 576263"/>
                  <a:gd name="connsiteY123" fmla="*/ 91304 h 560847"/>
                  <a:gd name="connsiteX124" fmla="*/ 369094 w 576263"/>
                  <a:gd name="connsiteY124" fmla="*/ 88923 h 560847"/>
                  <a:gd name="connsiteX125" fmla="*/ 376238 w 576263"/>
                  <a:gd name="connsiteY125" fmla="*/ 72254 h 560847"/>
                  <a:gd name="connsiteX126" fmla="*/ 383381 w 576263"/>
                  <a:gd name="connsiteY126" fmla="*/ 69873 h 560847"/>
                  <a:gd name="connsiteX127" fmla="*/ 402431 w 576263"/>
                  <a:gd name="connsiteY127" fmla="*/ 72254 h 560847"/>
                  <a:gd name="connsiteX128" fmla="*/ 416719 w 576263"/>
                  <a:gd name="connsiteY128" fmla="*/ 84160 h 560847"/>
                  <a:gd name="connsiteX129" fmla="*/ 431006 w 576263"/>
                  <a:gd name="connsiteY129" fmla="*/ 93685 h 560847"/>
                  <a:gd name="connsiteX130" fmla="*/ 438150 w 576263"/>
                  <a:gd name="connsiteY130" fmla="*/ 91304 h 560847"/>
                  <a:gd name="connsiteX131" fmla="*/ 440531 w 576263"/>
                  <a:gd name="connsiteY131" fmla="*/ 74635 h 560847"/>
                  <a:gd name="connsiteX132" fmla="*/ 442913 w 576263"/>
                  <a:gd name="connsiteY132" fmla="*/ 67491 h 560847"/>
                  <a:gd name="connsiteX133" fmla="*/ 464344 w 576263"/>
                  <a:gd name="connsiteY133" fmla="*/ 60348 h 560847"/>
                  <a:gd name="connsiteX134" fmla="*/ 471488 w 576263"/>
                  <a:gd name="connsiteY134" fmla="*/ 57966 h 560847"/>
                  <a:gd name="connsiteX135" fmla="*/ 481013 w 576263"/>
                  <a:gd name="connsiteY135" fmla="*/ 60348 h 560847"/>
                  <a:gd name="connsiteX136" fmla="*/ 483394 w 576263"/>
                  <a:gd name="connsiteY136" fmla="*/ 67491 h 560847"/>
                  <a:gd name="connsiteX137" fmla="*/ 495300 w 576263"/>
                  <a:gd name="connsiteY137" fmla="*/ 81779 h 560847"/>
                  <a:gd name="connsiteX138" fmla="*/ 500063 w 576263"/>
                  <a:gd name="connsiteY138" fmla="*/ 96066 h 560847"/>
                  <a:gd name="connsiteX139" fmla="*/ 533400 w 576263"/>
                  <a:gd name="connsiteY139" fmla="*/ 110354 h 56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576263" h="560847">
                    <a:moveTo>
                      <a:pt x="533400" y="110354"/>
                    </a:moveTo>
                    <a:cubicBezTo>
                      <a:pt x="536972" y="113529"/>
                      <a:pt x="523875" y="115117"/>
                      <a:pt x="521494" y="115117"/>
                    </a:cubicBezTo>
                    <a:cubicBezTo>
                      <a:pt x="519113" y="115117"/>
                      <a:pt x="519113" y="107179"/>
                      <a:pt x="519113" y="110354"/>
                    </a:cubicBezTo>
                    <a:cubicBezTo>
                      <a:pt x="519113" y="113529"/>
                      <a:pt x="520281" y="126282"/>
                      <a:pt x="521494" y="134166"/>
                    </a:cubicBezTo>
                    <a:cubicBezTo>
                      <a:pt x="522198" y="138745"/>
                      <a:pt x="525426" y="145242"/>
                      <a:pt x="528638" y="148454"/>
                    </a:cubicBezTo>
                    <a:cubicBezTo>
                      <a:pt x="530661" y="150477"/>
                      <a:pt x="533400" y="151629"/>
                      <a:pt x="535781" y="153216"/>
                    </a:cubicBezTo>
                    <a:cubicBezTo>
                      <a:pt x="536575" y="155597"/>
                      <a:pt x="537040" y="158115"/>
                      <a:pt x="538163" y="160360"/>
                    </a:cubicBezTo>
                    <a:cubicBezTo>
                      <a:pt x="539443" y="162920"/>
                      <a:pt x="541763" y="164889"/>
                      <a:pt x="542925" y="167504"/>
                    </a:cubicBezTo>
                    <a:cubicBezTo>
                      <a:pt x="544964" y="172091"/>
                      <a:pt x="547688" y="181791"/>
                      <a:pt x="547688" y="181791"/>
                    </a:cubicBezTo>
                    <a:cubicBezTo>
                      <a:pt x="546894" y="184966"/>
                      <a:pt x="547350" y="188760"/>
                      <a:pt x="545306" y="191316"/>
                    </a:cubicBezTo>
                    <a:cubicBezTo>
                      <a:pt x="543738" y="193276"/>
                      <a:pt x="539938" y="191923"/>
                      <a:pt x="538163" y="193698"/>
                    </a:cubicBezTo>
                    <a:cubicBezTo>
                      <a:pt x="536388" y="195473"/>
                      <a:pt x="536575" y="198460"/>
                      <a:pt x="535781" y="200841"/>
                    </a:cubicBezTo>
                    <a:cubicBezTo>
                      <a:pt x="539381" y="215236"/>
                      <a:pt x="535058" y="209332"/>
                      <a:pt x="552450" y="215129"/>
                    </a:cubicBezTo>
                    <a:lnTo>
                      <a:pt x="559594" y="217510"/>
                    </a:lnTo>
                    <a:cubicBezTo>
                      <a:pt x="575970" y="228427"/>
                      <a:pt x="572071" y="221605"/>
                      <a:pt x="576263" y="234179"/>
                    </a:cubicBezTo>
                    <a:cubicBezTo>
                      <a:pt x="575469" y="249260"/>
                      <a:pt x="576843" y="264614"/>
                      <a:pt x="573881" y="279423"/>
                    </a:cubicBezTo>
                    <a:cubicBezTo>
                      <a:pt x="572758" y="285036"/>
                      <a:pt x="564356" y="293710"/>
                      <a:pt x="564356" y="293710"/>
                    </a:cubicBezTo>
                    <a:cubicBezTo>
                      <a:pt x="563562" y="296091"/>
                      <a:pt x="564018" y="299395"/>
                      <a:pt x="561975" y="300854"/>
                    </a:cubicBezTo>
                    <a:cubicBezTo>
                      <a:pt x="557890" y="303772"/>
                      <a:pt x="552558" y="304398"/>
                      <a:pt x="547688" y="305616"/>
                    </a:cubicBezTo>
                    <a:cubicBezTo>
                      <a:pt x="544513" y="306410"/>
                      <a:pt x="538560" y="304426"/>
                      <a:pt x="538163" y="307998"/>
                    </a:cubicBezTo>
                    <a:cubicBezTo>
                      <a:pt x="537766" y="311570"/>
                      <a:pt x="547687" y="325063"/>
                      <a:pt x="545306" y="327047"/>
                    </a:cubicBezTo>
                    <a:cubicBezTo>
                      <a:pt x="542925" y="329031"/>
                      <a:pt x="527845" y="319110"/>
                      <a:pt x="523876" y="319904"/>
                    </a:cubicBezTo>
                    <a:cubicBezTo>
                      <a:pt x="523082" y="327842"/>
                      <a:pt x="517922" y="330620"/>
                      <a:pt x="516731" y="336573"/>
                    </a:cubicBezTo>
                    <a:cubicBezTo>
                      <a:pt x="515540" y="342526"/>
                      <a:pt x="524908" y="350171"/>
                      <a:pt x="516732" y="355623"/>
                    </a:cubicBezTo>
                    <a:cubicBezTo>
                      <a:pt x="515144" y="360385"/>
                      <a:pt x="506810" y="365544"/>
                      <a:pt x="502444" y="372291"/>
                    </a:cubicBezTo>
                    <a:cubicBezTo>
                      <a:pt x="498078" y="379038"/>
                      <a:pt x="494942" y="382889"/>
                      <a:pt x="490538" y="396104"/>
                    </a:cubicBezTo>
                    <a:cubicBezTo>
                      <a:pt x="489744" y="404041"/>
                      <a:pt x="489284" y="412019"/>
                      <a:pt x="488156" y="419916"/>
                    </a:cubicBezTo>
                    <a:cubicBezTo>
                      <a:pt x="487408" y="425149"/>
                      <a:pt x="485090" y="431496"/>
                      <a:pt x="483394" y="436585"/>
                    </a:cubicBezTo>
                    <a:cubicBezTo>
                      <a:pt x="488156" y="438173"/>
                      <a:pt x="498235" y="436359"/>
                      <a:pt x="497681" y="441348"/>
                    </a:cubicBezTo>
                    <a:cubicBezTo>
                      <a:pt x="496887" y="448492"/>
                      <a:pt x="496140" y="455641"/>
                      <a:pt x="495300" y="462779"/>
                    </a:cubicBezTo>
                    <a:cubicBezTo>
                      <a:pt x="494552" y="469135"/>
                      <a:pt x="497285" y="475082"/>
                      <a:pt x="492919" y="481829"/>
                    </a:cubicBezTo>
                    <a:cubicBezTo>
                      <a:pt x="488553" y="488576"/>
                      <a:pt x="472212" y="502484"/>
                      <a:pt x="469106" y="503261"/>
                    </a:cubicBezTo>
                    <a:cubicBezTo>
                      <a:pt x="456406" y="502467"/>
                      <a:pt x="444500" y="490560"/>
                      <a:pt x="438150" y="486591"/>
                    </a:cubicBezTo>
                    <a:cubicBezTo>
                      <a:pt x="431800" y="482622"/>
                      <a:pt x="433593" y="481604"/>
                      <a:pt x="431006" y="479448"/>
                    </a:cubicBezTo>
                    <a:cubicBezTo>
                      <a:pt x="428808" y="477616"/>
                      <a:pt x="426244" y="476273"/>
                      <a:pt x="423863" y="474685"/>
                    </a:cubicBezTo>
                    <a:cubicBezTo>
                      <a:pt x="419519" y="461655"/>
                      <a:pt x="422522" y="479968"/>
                      <a:pt x="411956" y="474685"/>
                    </a:cubicBezTo>
                    <a:cubicBezTo>
                      <a:pt x="409711" y="473563"/>
                      <a:pt x="407194" y="454048"/>
                      <a:pt x="404813" y="453254"/>
                    </a:cubicBezTo>
                    <a:cubicBezTo>
                      <a:pt x="403225" y="458016"/>
                      <a:pt x="409978" y="470508"/>
                      <a:pt x="407194" y="474685"/>
                    </a:cubicBezTo>
                    <a:cubicBezTo>
                      <a:pt x="405607" y="477066"/>
                      <a:pt x="396479" y="471907"/>
                      <a:pt x="395288" y="474685"/>
                    </a:cubicBezTo>
                    <a:cubicBezTo>
                      <a:pt x="394097" y="477463"/>
                      <a:pt x="400446" y="486592"/>
                      <a:pt x="400049" y="491354"/>
                    </a:cubicBezTo>
                    <a:cubicBezTo>
                      <a:pt x="399652" y="496116"/>
                      <a:pt x="401890" y="500266"/>
                      <a:pt x="392906" y="503260"/>
                    </a:cubicBezTo>
                    <a:cubicBezTo>
                      <a:pt x="390525" y="505641"/>
                      <a:pt x="375046" y="511197"/>
                      <a:pt x="369093" y="515166"/>
                    </a:cubicBezTo>
                    <a:cubicBezTo>
                      <a:pt x="363140" y="519135"/>
                      <a:pt x="357585" y="521914"/>
                      <a:pt x="357188" y="527073"/>
                    </a:cubicBezTo>
                    <a:cubicBezTo>
                      <a:pt x="356791" y="532232"/>
                      <a:pt x="364332" y="541757"/>
                      <a:pt x="366713" y="546123"/>
                    </a:cubicBezTo>
                    <a:cubicBezTo>
                      <a:pt x="369094" y="550489"/>
                      <a:pt x="369888" y="550885"/>
                      <a:pt x="371475" y="553266"/>
                    </a:cubicBezTo>
                    <a:cubicBezTo>
                      <a:pt x="372269" y="555647"/>
                      <a:pt x="374978" y="562655"/>
                      <a:pt x="373856" y="560410"/>
                    </a:cubicBezTo>
                    <a:cubicBezTo>
                      <a:pt x="372269" y="557235"/>
                      <a:pt x="371604" y="553395"/>
                      <a:pt x="369094" y="550885"/>
                    </a:cubicBezTo>
                    <a:cubicBezTo>
                      <a:pt x="367319" y="549110"/>
                      <a:pt x="364331" y="549298"/>
                      <a:pt x="361950" y="548504"/>
                    </a:cubicBezTo>
                    <a:cubicBezTo>
                      <a:pt x="359569" y="546916"/>
                      <a:pt x="349686" y="552909"/>
                      <a:pt x="347662" y="550885"/>
                    </a:cubicBezTo>
                    <a:cubicBezTo>
                      <a:pt x="345639" y="548862"/>
                      <a:pt x="350838" y="539376"/>
                      <a:pt x="350044" y="536598"/>
                    </a:cubicBezTo>
                    <a:cubicBezTo>
                      <a:pt x="349250" y="533820"/>
                      <a:pt x="345281" y="535010"/>
                      <a:pt x="342900" y="534216"/>
                    </a:cubicBezTo>
                    <a:cubicBezTo>
                      <a:pt x="330202" y="515170"/>
                      <a:pt x="346868" y="538184"/>
                      <a:pt x="330994" y="522310"/>
                    </a:cubicBezTo>
                    <a:cubicBezTo>
                      <a:pt x="328970" y="520286"/>
                      <a:pt x="327819" y="517547"/>
                      <a:pt x="326231" y="515166"/>
                    </a:cubicBezTo>
                    <a:cubicBezTo>
                      <a:pt x="322225" y="503149"/>
                      <a:pt x="326759" y="511877"/>
                      <a:pt x="316706" y="503260"/>
                    </a:cubicBezTo>
                    <a:cubicBezTo>
                      <a:pt x="307485" y="495356"/>
                      <a:pt x="308024" y="492516"/>
                      <a:pt x="297656" y="486591"/>
                    </a:cubicBezTo>
                    <a:cubicBezTo>
                      <a:pt x="295477" y="485346"/>
                      <a:pt x="292894" y="485004"/>
                      <a:pt x="290513" y="484210"/>
                    </a:cubicBezTo>
                    <a:cubicBezTo>
                      <a:pt x="284163" y="485004"/>
                      <a:pt x="277637" y="484907"/>
                      <a:pt x="271463" y="486591"/>
                    </a:cubicBezTo>
                    <a:cubicBezTo>
                      <a:pt x="267423" y="487693"/>
                      <a:pt x="259393" y="495836"/>
                      <a:pt x="257175" y="498498"/>
                    </a:cubicBezTo>
                    <a:cubicBezTo>
                      <a:pt x="255343" y="500696"/>
                      <a:pt x="254000" y="502466"/>
                      <a:pt x="252413" y="505641"/>
                    </a:cubicBezTo>
                    <a:cubicBezTo>
                      <a:pt x="250826" y="508816"/>
                      <a:pt x="249895" y="516425"/>
                      <a:pt x="247650" y="517548"/>
                    </a:cubicBezTo>
                    <a:cubicBezTo>
                      <a:pt x="229192" y="526777"/>
                      <a:pt x="248931" y="509183"/>
                      <a:pt x="230981" y="515166"/>
                    </a:cubicBezTo>
                    <a:cubicBezTo>
                      <a:pt x="230187" y="508022"/>
                      <a:pt x="230009" y="500783"/>
                      <a:pt x="228600" y="493735"/>
                    </a:cubicBezTo>
                    <a:cubicBezTo>
                      <a:pt x="226207" y="481771"/>
                      <a:pt x="225084" y="479296"/>
                      <a:pt x="216694" y="472304"/>
                    </a:cubicBezTo>
                    <a:cubicBezTo>
                      <a:pt x="214495" y="470472"/>
                      <a:pt x="211931" y="469129"/>
                      <a:pt x="209550" y="467541"/>
                    </a:cubicBezTo>
                    <a:cubicBezTo>
                      <a:pt x="198633" y="451165"/>
                      <a:pt x="201835" y="458684"/>
                      <a:pt x="197644" y="446110"/>
                    </a:cubicBezTo>
                    <a:cubicBezTo>
                      <a:pt x="198438" y="442935"/>
                      <a:pt x="199085" y="439720"/>
                      <a:pt x="200025" y="436585"/>
                    </a:cubicBezTo>
                    <a:cubicBezTo>
                      <a:pt x="201468" y="431777"/>
                      <a:pt x="204788" y="422298"/>
                      <a:pt x="204788" y="422298"/>
                    </a:cubicBezTo>
                    <a:cubicBezTo>
                      <a:pt x="200025" y="419123"/>
                      <a:pt x="195079" y="416207"/>
                      <a:pt x="190500" y="412773"/>
                    </a:cubicBezTo>
                    <a:cubicBezTo>
                      <a:pt x="187325" y="410392"/>
                      <a:pt x="184421" y="407598"/>
                      <a:pt x="180975" y="405629"/>
                    </a:cubicBezTo>
                    <a:cubicBezTo>
                      <a:pt x="178796" y="404384"/>
                      <a:pt x="176212" y="404042"/>
                      <a:pt x="173831" y="403248"/>
                    </a:cubicBezTo>
                    <a:cubicBezTo>
                      <a:pt x="174625" y="396104"/>
                      <a:pt x="175031" y="388906"/>
                      <a:pt x="176213" y="381816"/>
                    </a:cubicBezTo>
                    <a:cubicBezTo>
                      <a:pt x="177492" y="374142"/>
                      <a:pt x="178594" y="361575"/>
                      <a:pt x="176213" y="360385"/>
                    </a:cubicBezTo>
                    <a:cubicBezTo>
                      <a:pt x="173832" y="359195"/>
                      <a:pt x="166688" y="376261"/>
                      <a:pt x="161925" y="374673"/>
                    </a:cubicBezTo>
                    <a:cubicBezTo>
                      <a:pt x="148832" y="370309"/>
                      <a:pt x="152797" y="354432"/>
                      <a:pt x="147638" y="348479"/>
                    </a:cubicBezTo>
                    <a:cubicBezTo>
                      <a:pt x="142479" y="342526"/>
                      <a:pt x="148380" y="350560"/>
                      <a:pt x="130969" y="338954"/>
                    </a:cubicBezTo>
                    <a:cubicBezTo>
                      <a:pt x="130175" y="336573"/>
                      <a:pt x="128588" y="334320"/>
                      <a:pt x="128588" y="331810"/>
                    </a:cubicBezTo>
                    <a:cubicBezTo>
                      <a:pt x="128588" y="324917"/>
                      <a:pt x="133817" y="321819"/>
                      <a:pt x="138113" y="317523"/>
                    </a:cubicBezTo>
                    <a:cubicBezTo>
                      <a:pt x="138907" y="315142"/>
                      <a:pt x="140907" y="312855"/>
                      <a:pt x="140494" y="310379"/>
                    </a:cubicBezTo>
                    <a:cubicBezTo>
                      <a:pt x="139882" y="306706"/>
                      <a:pt x="128985" y="299266"/>
                      <a:pt x="128588" y="296091"/>
                    </a:cubicBezTo>
                    <a:cubicBezTo>
                      <a:pt x="128191" y="292916"/>
                      <a:pt x="137716" y="294901"/>
                      <a:pt x="138113" y="291329"/>
                    </a:cubicBezTo>
                    <a:cubicBezTo>
                      <a:pt x="138510" y="287757"/>
                      <a:pt x="135867" y="282008"/>
                      <a:pt x="130968" y="274660"/>
                    </a:cubicBezTo>
                    <a:cubicBezTo>
                      <a:pt x="125412" y="267516"/>
                      <a:pt x="116681" y="257991"/>
                      <a:pt x="114300" y="253229"/>
                    </a:cubicBezTo>
                    <a:cubicBezTo>
                      <a:pt x="111919" y="248467"/>
                      <a:pt x="115887" y="248466"/>
                      <a:pt x="116681" y="246085"/>
                    </a:cubicBezTo>
                    <a:cubicBezTo>
                      <a:pt x="115887" y="237354"/>
                      <a:pt x="115540" y="228570"/>
                      <a:pt x="114300" y="219891"/>
                    </a:cubicBezTo>
                    <a:cubicBezTo>
                      <a:pt x="113945" y="217406"/>
                      <a:pt x="113694" y="214523"/>
                      <a:pt x="111919" y="212748"/>
                    </a:cubicBezTo>
                    <a:cubicBezTo>
                      <a:pt x="107091" y="207920"/>
                      <a:pt x="100582" y="205107"/>
                      <a:pt x="95250" y="200841"/>
                    </a:cubicBezTo>
                    <a:cubicBezTo>
                      <a:pt x="87834" y="194908"/>
                      <a:pt x="88485" y="193752"/>
                      <a:pt x="83344" y="186554"/>
                    </a:cubicBezTo>
                    <a:cubicBezTo>
                      <a:pt x="81037" y="183324"/>
                      <a:pt x="78581" y="180204"/>
                      <a:pt x="76200" y="177029"/>
                    </a:cubicBezTo>
                    <a:cubicBezTo>
                      <a:pt x="74501" y="171932"/>
                      <a:pt x="73402" y="166544"/>
                      <a:pt x="69056" y="162741"/>
                    </a:cubicBezTo>
                    <a:cubicBezTo>
                      <a:pt x="59799" y="154641"/>
                      <a:pt x="53671" y="152507"/>
                      <a:pt x="42863" y="148454"/>
                    </a:cubicBezTo>
                    <a:cubicBezTo>
                      <a:pt x="40513" y="147573"/>
                      <a:pt x="37998" y="147125"/>
                      <a:pt x="35719" y="146073"/>
                    </a:cubicBezTo>
                    <a:cubicBezTo>
                      <a:pt x="-9186" y="125347"/>
                      <a:pt x="28463" y="140788"/>
                      <a:pt x="0" y="129404"/>
                    </a:cubicBezTo>
                    <a:cubicBezTo>
                      <a:pt x="794" y="127023"/>
                      <a:pt x="606" y="124035"/>
                      <a:pt x="2381" y="122260"/>
                    </a:cubicBezTo>
                    <a:cubicBezTo>
                      <a:pt x="3524" y="121117"/>
                      <a:pt x="18962" y="117524"/>
                      <a:pt x="19050" y="117498"/>
                    </a:cubicBezTo>
                    <a:cubicBezTo>
                      <a:pt x="23859" y="116055"/>
                      <a:pt x="33338" y="112735"/>
                      <a:pt x="33338" y="112735"/>
                    </a:cubicBezTo>
                    <a:cubicBezTo>
                      <a:pt x="35719" y="111148"/>
                      <a:pt x="37922" y="109253"/>
                      <a:pt x="40481" y="107973"/>
                    </a:cubicBezTo>
                    <a:cubicBezTo>
                      <a:pt x="42726" y="106850"/>
                      <a:pt x="46606" y="107885"/>
                      <a:pt x="47625" y="105591"/>
                    </a:cubicBezTo>
                    <a:cubicBezTo>
                      <a:pt x="68521" y="58573"/>
                      <a:pt x="34989" y="106563"/>
                      <a:pt x="57150" y="77016"/>
                    </a:cubicBezTo>
                    <a:cubicBezTo>
                      <a:pt x="58719" y="72310"/>
                      <a:pt x="60097" y="66086"/>
                      <a:pt x="64294" y="62729"/>
                    </a:cubicBezTo>
                    <a:cubicBezTo>
                      <a:pt x="66254" y="61161"/>
                      <a:pt x="69057" y="61142"/>
                      <a:pt x="71438" y="60348"/>
                    </a:cubicBezTo>
                    <a:cubicBezTo>
                      <a:pt x="84774" y="61830"/>
                      <a:pt x="82947" y="75032"/>
                      <a:pt x="88106" y="77016"/>
                    </a:cubicBezTo>
                    <a:cubicBezTo>
                      <a:pt x="93265" y="79000"/>
                      <a:pt x="97235" y="70666"/>
                      <a:pt x="102394" y="72253"/>
                    </a:cubicBezTo>
                    <a:cubicBezTo>
                      <a:pt x="107553" y="73840"/>
                      <a:pt x="115887" y="85747"/>
                      <a:pt x="119062" y="86541"/>
                    </a:cubicBezTo>
                    <a:cubicBezTo>
                      <a:pt x="123031" y="84953"/>
                      <a:pt x="125016" y="86144"/>
                      <a:pt x="128588" y="86541"/>
                    </a:cubicBezTo>
                    <a:cubicBezTo>
                      <a:pt x="132160" y="86938"/>
                      <a:pt x="137319" y="90510"/>
                      <a:pt x="140494" y="88923"/>
                    </a:cubicBezTo>
                    <a:cubicBezTo>
                      <a:pt x="143669" y="87336"/>
                      <a:pt x="143669" y="83366"/>
                      <a:pt x="147638" y="77016"/>
                    </a:cubicBezTo>
                    <a:cubicBezTo>
                      <a:pt x="151607" y="70666"/>
                      <a:pt x="144486" y="55777"/>
                      <a:pt x="164306" y="50823"/>
                    </a:cubicBezTo>
                    <a:cubicBezTo>
                      <a:pt x="165894" y="48442"/>
                      <a:pt x="166834" y="45467"/>
                      <a:pt x="169069" y="43679"/>
                    </a:cubicBezTo>
                    <a:cubicBezTo>
                      <a:pt x="171029" y="42111"/>
                      <a:pt x="173968" y="42421"/>
                      <a:pt x="176213" y="41298"/>
                    </a:cubicBezTo>
                    <a:cubicBezTo>
                      <a:pt x="194677" y="32065"/>
                      <a:pt x="172543" y="40139"/>
                      <a:pt x="190500" y="34154"/>
                    </a:cubicBezTo>
                    <a:cubicBezTo>
                      <a:pt x="211380" y="13274"/>
                      <a:pt x="184889" y="38831"/>
                      <a:pt x="204788" y="22248"/>
                    </a:cubicBezTo>
                    <a:cubicBezTo>
                      <a:pt x="223130" y="6963"/>
                      <a:pt x="201331" y="22171"/>
                      <a:pt x="219075" y="10341"/>
                    </a:cubicBezTo>
                    <a:cubicBezTo>
                      <a:pt x="220663" y="7960"/>
                      <a:pt x="221603" y="4986"/>
                      <a:pt x="223838" y="3198"/>
                    </a:cubicBezTo>
                    <a:cubicBezTo>
                      <a:pt x="225798" y="1630"/>
                      <a:pt x="229962" y="-1478"/>
                      <a:pt x="230981" y="816"/>
                    </a:cubicBezTo>
                    <a:cubicBezTo>
                      <a:pt x="234221" y="8106"/>
                      <a:pt x="232235" y="16732"/>
                      <a:pt x="233363" y="24629"/>
                    </a:cubicBezTo>
                    <a:cubicBezTo>
                      <a:pt x="233826" y="27869"/>
                      <a:pt x="234120" y="31312"/>
                      <a:pt x="235744" y="34154"/>
                    </a:cubicBezTo>
                    <a:cubicBezTo>
                      <a:pt x="237415" y="37078"/>
                      <a:pt x="239944" y="39663"/>
                      <a:pt x="242888" y="41298"/>
                    </a:cubicBezTo>
                    <a:cubicBezTo>
                      <a:pt x="250322" y="45428"/>
                      <a:pt x="260873" y="46617"/>
                      <a:pt x="269081" y="48441"/>
                    </a:cubicBezTo>
                    <a:cubicBezTo>
                      <a:pt x="272276" y="49151"/>
                      <a:pt x="275501" y="49788"/>
                      <a:pt x="278606" y="50823"/>
                    </a:cubicBezTo>
                    <a:cubicBezTo>
                      <a:pt x="282661" y="52175"/>
                      <a:pt x="286321" y="54747"/>
                      <a:pt x="290513" y="55585"/>
                    </a:cubicBezTo>
                    <a:cubicBezTo>
                      <a:pt x="298335" y="57149"/>
                      <a:pt x="306388" y="57172"/>
                      <a:pt x="314325" y="57966"/>
                    </a:cubicBezTo>
                    <a:cubicBezTo>
                      <a:pt x="315119" y="60347"/>
                      <a:pt x="316706" y="62600"/>
                      <a:pt x="316706" y="65110"/>
                    </a:cubicBezTo>
                    <a:cubicBezTo>
                      <a:pt x="316706" y="72298"/>
                      <a:pt x="315507" y="79451"/>
                      <a:pt x="314325" y="86541"/>
                    </a:cubicBezTo>
                    <a:cubicBezTo>
                      <a:pt x="310778" y="107822"/>
                      <a:pt x="287720" y="94960"/>
                      <a:pt x="357188" y="91304"/>
                    </a:cubicBezTo>
                    <a:cubicBezTo>
                      <a:pt x="361157" y="90510"/>
                      <a:pt x="365580" y="90931"/>
                      <a:pt x="369094" y="88923"/>
                    </a:cubicBezTo>
                    <a:cubicBezTo>
                      <a:pt x="377566" y="84082"/>
                      <a:pt x="370995" y="78808"/>
                      <a:pt x="376238" y="72254"/>
                    </a:cubicBezTo>
                    <a:cubicBezTo>
                      <a:pt x="377806" y="70294"/>
                      <a:pt x="381000" y="70667"/>
                      <a:pt x="383381" y="69873"/>
                    </a:cubicBezTo>
                    <a:cubicBezTo>
                      <a:pt x="389731" y="70667"/>
                      <a:pt x="396257" y="70570"/>
                      <a:pt x="402431" y="72254"/>
                    </a:cubicBezTo>
                    <a:cubicBezTo>
                      <a:pt x="408048" y="73786"/>
                      <a:pt x="412645" y="80991"/>
                      <a:pt x="416719" y="84160"/>
                    </a:cubicBezTo>
                    <a:cubicBezTo>
                      <a:pt x="421237" y="87674"/>
                      <a:pt x="431006" y="93685"/>
                      <a:pt x="431006" y="93685"/>
                    </a:cubicBezTo>
                    <a:cubicBezTo>
                      <a:pt x="433470" y="101076"/>
                      <a:pt x="433737" y="107487"/>
                      <a:pt x="438150" y="91304"/>
                    </a:cubicBezTo>
                    <a:cubicBezTo>
                      <a:pt x="439627" y="85889"/>
                      <a:pt x="439430" y="80139"/>
                      <a:pt x="440531" y="74635"/>
                    </a:cubicBezTo>
                    <a:cubicBezTo>
                      <a:pt x="441023" y="72174"/>
                      <a:pt x="440870" y="68950"/>
                      <a:pt x="442913" y="67491"/>
                    </a:cubicBezTo>
                    <a:cubicBezTo>
                      <a:pt x="442915" y="67489"/>
                      <a:pt x="460771" y="61539"/>
                      <a:pt x="464344" y="60348"/>
                    </a:cubicBezTo>
                    <a:lnTo>
                      <a:pt x="471488" y="57966"/>
                    </a:lnTo>
                    <a:cubicBezTo>
                      <a:pt x="474663" y="58760"/>
                      <a:pt x="478457" y="58303"/>
                      <a:pt x="481013" y="60348"/>
                    </a:cubicBezTo>
                    <a:cubicBezTo>
                      <a:pt x="482973" y="61916"/>
                      <a:pt x="482002" y="65403"/>
                      <a:pt x="483394" y="67491"/>
                    </a:cubicBezTo>
                    <a:cubicBezTo>
                      <a:pt x="490874" y="78710"/>
                      <a:pt x="490105" y="70090"/>
                      <a:pt x="495300" y="81779"/>
                    </a:cubicBezTo>
                    <a:cubicBezTo>
                      <a:pt x="497339" y="86366"/>
                      <a:pt x="497279" y="91889"/>
                      <a:pt x="500063" y="96066"/>
                    </a:cubicBezTo>
                    <a:cubicBezTo>
                      <a:pt x="505265" y="103870"/>
                      <a:pt x="529828" y="107179"/>
                      <a:pt x="533400" y="110354"/>
                    </a:cubicBez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131"/>
              <p:cNvSpPr>
                <a:spLocks noEditPoints="1"/>
              </p:cNvSpPr>
              <p:nvPr/>
            </p:nvSpPr>
            <p:spPr bwMode="auto">
              <a:xfrm>
                <a:off x="6601207" y="758473"/>
                <a:ext cx="973423" cy="1130556"/>
              </a:xfrm>
              <a:custGeom>
                <a:avLst/>
                <a:gdLst>
                  <a:gd name="T0" fmla="*/ 265 w 305"/>
                  <a:gd name="T1" fmla="*/ 225 h 354"/>
                  <a:gd name="T2" fmla="*/ 258 w 305"/>
                  <a:gd name="T3" fmla="*/ 255 h 354"/>
                  <a:gd name="T4" fmla="*/ 235 w 305"/>
                  <a:gd name="T5" fmla="*/ 274 h 354"/>
                  <a:gd name="T6" fmla="*/ 214 w 305"/>
                  <a:gd name="T7" fmla="*/ 283 h 354"/>
                  <a:gd name="T8" fmla="*/ 203 w 305"/>
                  <a:gd name="T9" fmla="*/ 263 h 354"/>
                  <a:gd name="T10" fmla="*/ 179 w 305"/>
                  <a:gd name="T11" fmla="*/ 270 h 354"/>
                  <a:gd name="T12" fmla="*/ 166 w 305"/>
                  <a:gd name="T13" fmla="*/ 281 h 354"/>
                  <a:gd name="T14" fmla="*/ 153 w 305"/>
                  <a:gd name="T15" fmla="*/ 297 h 354"/>
                  <a:gd name="T16" fmla="*/ 145 w 305"/>
                  <a:gd name="T17" fmla="*/ 308 h 354"/>
                  <a:gd name="T18" fmla="*/ 139 w 305"/>
                  <a:gd name="T19" fmla="*/ 326 h 354"/>
                  <a:gd name="T20" fmla="*/ 108 w 305"/>
                  <a:gd name="T21" fmla="*/ 348 h 354"/>
                  <a:gd name="T22" fmla="*/ 83 w 305"/>
                  <a:gd name="T23" fmla="*/ 354 h 354"/>
                  <a:gd name="T24" fmla="*/ 60 w 305"/>
                  <a:gd name="T25" fmla="*/ 348 h 354"/>
                  <a:gd name="T26" fmla="*/ 42 w 305"/>
                  <a:gd name="T27" fmla="*/ 336 h 354"/>
                  <a:gd name="T28" fmla="*/ 21 w 305"/>
                  <a:gd name="T29" fmla="*/ 327 h 354"/>
                  <a:gd name="T30" fmla="*/ 17 w 305"/>
                  <a:gd name="T31" fmla="*/ 303 h 354"/>
                  <a:gd name="T32" fmla="*/ 33 w 305"/>
                  <a:gd name="T33" fmla="*/ 280 h 354"/>
                  <a:gd name="T34" fmla="*/ 11 w 305"/>
                  <a:gd name="T35" fmla="*/ 263 h 354"/>
                  <a:gd name="T36" fmla="*/ 3 w 305"/>
                  <a:gd name="T37" fmla="*/ 239 h 354"/>
                  <a:gd name="T38" fmla="*/ 22 w 305"/>
                  <a:gd name="T39" fmla="*/ 221 h 354"/>
                  <a:gd name="T40" fmla="*/ 17 w 305"/>
                  <a:gd name="T41" fmla="*/ 199 h 354"/>
                  <a:gd name="T42" fmla="*/ 27 w 305"/>
                  <a:gd name="T43" fmla="*/ 200 h 354"/>
                  <a:gd name="T44" fmla="*/ 61 w 305"/>
                  <a:gd name="T45" fmla="*/ 198 h 354"/>
                  <a:gd name="T46" fmla="*/ 45 w 305"/>
                  <a:gd name="T47" fmla="*/ 181 h 354"/>
                  <a:gd name="T48" fmla="*/ 26 w 305"/>
                  <a:gd name="T49" fmla="*/ 173 h 354"/>
                  <a:gd name="T50" fmla="*/ 41 w 305"/>
                  <a:gd name="T51" fmla="*/ 153 h 354"/>
                  <a:gd name="T52" fmla="*/ 52 w 305"/>
                  <a:gd name="T53" fmla="*/ 133 h 354"/>
                  <a:gd name="T54" fmla="*/ 102 w 305"/>
                  <a:gd name="T55" fmla="*/ 87 h 354"/>
                  <a:gd name="T56" fmla="*/ 157 w 305"/>
                  <a:gd name="T57" fmla="*/ 66 h 354"/>
                  <a:gd name="T58" fmla="*/ 191 w 305"/>
                  <a:gd name="T59" fmla="*/ 56 h 354"/>
                  <a:gd name="T60" fmla="*/ 212 w 305"/>
                  <a:gd name="T61" fmla="*/ 48 h 354"/>
                  <a:gd name="T62" fmla="*/ 189 w 305"/>
                  <a:gd name="T63" fmla="*/ 42 h 354"/>
                  <a:gd name="T64" fmla="*/ 194 w 305"/>
                  <a:gd name="T65" fmla="*/ 33 h 354"/>
                  <a:gd name="T66" fmla="*/ 212 w 305"/>
                  <a:gd name="T67" fmla="*/ 14 h 354"/>
                  <a:gd name="T68" fmla="*/ 237 w 305"/>
                  <a:gd name="T69" fmla="*/ 15 h 354"/>
                  <a:gd name="T70" fmla="*/ 233 w 305"/>
                  <a:gd name="T71" fmla="*/ 37 h 354"/>
                  <a:gd name="T72" fmla="*/ 251 w 305"/>
                  <a:gd name="T73" fmla="*/ 34 h 354"/>
                  <a:gd name="T74" fmla="*/ 271 w 305"/>
                  <a:gd name="T75" fmla="*/ 41 h 354"/>
                  <a:gd name="T76" fmla="*/ 266 w 305"/>
                  <a:gd name="T77" fmla="*/ 54 h 354"/>
                  <a:gd name="T78" fmla="*/ 253 w 305"/>
                  <a:gd name="T79" fmla="*/ 73 h 354"/>
                  <a:gd name="T80" fmla="*/ 229 w 305"/>
                  <a:gd name="T81" fmla="*/ 82 h 354"/>
                  <a:gd name="T82" fmla="*/ 220 w 305"/>
                  <a:gd name="T83" fmla="*/ 110 h 354"/>
                  <a:gd name="T84" fmla="*/ 199 w 305"/>
                  <a:gd name="T85" fmla="*/ 107 h 354"/>
                  <a:gd name="T86" fmla="*/ 195 w 305"/>
                  <a:gd name="T87" fmla="*/ 112 h 354"/>
                  <a:gd name="T88" fmla="*/ 204 w 305"/>
                  <a:gd name="T89" fmla="*/ 125 h 354"/>
                  <a:gd name="T90" fmla="*/ 221 w 305"/>
                  <a:gd name="T91" fmla="*/ 126 h 354"/>
                  <a:gd name="T92" fmla="*/ 225 w 305"/>
                  <a:gd name="T93" fmla="*/ 164 h 354"/>
                  <a:gd name="T94" fmla="*/ 225 w 305"/>
                  <a:gd name="T95" fmla="*/ 170 h 354"/>
                  <a:gd name="T96" fmla="*/ 228 w 305"/>
                  <a:gd name="T97" fmla="*/ 172 h 354"/>
                  <a:gd name="T98" fmla="*/ 247 w 305"/>
                  <a:gd name="T99" fmla="*/ 161 h 354"/>
                  <a:gd name="T100" fmla="*/ 264 w 305"/>
                  <a:gd name="T101" fmla="*/ 165 h 354"/>
                  <a:gd name="T102" fmla="*/ 282 w 305"/>
                  <a:gd name="T103" fmla="*/ 158 h 354"/>
                  <a:gd name="T104" fmla="*/ 300 w 305"/>
                  <a:gd name="T105" fmla="*/ 163 h 354"/>
                  <a:gd name="T106" fmla="*/ 293 w 305"/>
                  <a:gd name="T107" fmla="*/ 187 h 354"/>
                  <a:gd name="T108" fmla="*/ 289 w 305"/>
                  <a:gd name="T109" fmla="*/ 198 h 354"/>
                  <a:gd name="T110" fmla="*/ 281 w 305"/>
                  <a:gd name="T111" fmla="*/ 227 h 354"/>
                  <a:gd name="T112" fmla="*/ 33 w 305"/>
                  <a:gd name="T113" fmla="*/ 74 h 354"/>
                  <a:gd name="T114" fmla="*/ 33 w 305"/>
                  <a:gd name="T115" fmla="*/ 48 h 354"/>
                  <a:gd name="T116" fmla="*/ 17 w 305"/>
                  <a:gd name="T117" fmla="*/ 57 h 354"/>
                  <a:gd name="T118" fmla="*/ 20 w 305"/>
                  <a:gd name="T119" fmla="*/ 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5" h="354">
                    <a:moveTo>
                      <a:pt x="281" y="227"/>
                    </a:moveTo>
                    <a:cubicBezTo>
                      <a:pt x="274" y="227"/>
                      <a:pt x="274" y="227"/>
                      <a:pt x="274" y="227"/>
                    </a:cubicBezTo>
                    <a:cubicBezTo>
                      <a:pt x="270" y="223"/>
                      <a:pt x="270" y="223"/>
                      <a:pt x="270" y="223"/>
                    </a:cubicBezTo>
                    <a:cubicBezTo>
                      <a:pt x="265" y="225"/>
                      <a:pt x="265" y="225"/>
                      <a:pt x="265" y="225"/>
                    </a:cubicBezTo>
                    <a:cubicBezTo>
                      <a:pt x="263" y="233"/>
                      <a:pt x="263" y="233"/>
                      <a:pt x="263" y="233"/>
                    </a:cubicBezTo>
                    <a:cubicBezTo>
                      <a:pt x="260" y="242"/>
                      <a:pt x="260" y="242"/>
                      <a:pt x="260" y="242"/>
                    </a:cubicBezTo>
                    <a:cubicBezTo>
                      <a:pt x="255" y="250"/>
                      <a:pt x="255" y="250"/>
                      <a:pt x="255" y="250"/>
                    </a:cubicBezTo>
                    <a:cubicBezTo>
                      <a:pt x="258" y="255"/>
                      <a:pt x="258" y="255"/>
                      <a:pt x="258" y="255"/>
                    </a:cubicBezTo>
                    <a:cubicBezTo>
                      <a:pt x="256" y="261"/>
                      <a:pt x="254" y="267"/>
                      <a:pt x="251" y="273"/>
                    </a:cubicBezTo>
                    <a:cubicBezTo>
                      <a:pt x="245" y="276"/>
                      <a:pt x="245" y="276"/>
                      <a:pt x="245" y="276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35" y="274"/>
                      <a:pt x="235" y="274"/>
                      <a:pt x="235" y="274"/>
                    </a:cubicBezTo>
                    <a:cubicBezTo>
                      <a:pt x="231" y="279"/>
                      <a:pt x="231" y="279"/>
                      <a:pt x="231" y="279"/>
                    </a:cubicBezTo>
                    <a:cubicBezTo>
                      <a:pt x="224" y="280"/>
                      <a:pt x="224" y="280"/>
                      <a:pt x="224" y="280"/>
                    </a:cubicBezTo>
                    <a:cubicBezTo>
                      <a:pt x="219" y="287"/>
                      <a:pt x="219" y="287"/>
                      <a:pt x="219" y="287"/>
                    </a:cubicBezTo>
                    <a:cubicBezTo>
                      <a:pt x="214" y="283"/>
                      <a:pt x="214" y="283"/>
                      <a:pt x="214" y="283"/>
                    </a:cubicBezTo>
                    <a:cubicBezTo>
                      <a:pt x="212" y="277"/>
                      <a:pt x="212" y="277"/>
                      <a:pt x="212" y="277"/>
                    </a:cubicBezTo>
                    <a:cubicBezTo>
                      <a:pt x="209" y="272"/>
                      <a:pt x="209" y="272"/>
                      <a:pt x="209" y="272"/>
                    </a:cubicBezTo>
                    <a:cubicBezTo>
                      <a:pt x="207" y="265"/>
                      <a:pt x="207" y="265"/>
                      <a:pt x="207" y="265"/>
                    </a:cubicBezTo>
                    <a:cubicBezTo>
                      <a:pt x="203" y="263"/>
                      <a:pt x="203" y="263"/>
                      <a:pt x="203" y="263"/>
                    </a:cubicBezTo>
                    <a:cubicBezTo>
                      <a:pt x="197" y="268"/>
                      <a:pt x="197" y="268"/>
                      <a:pt x="197" y="268"/>
                    </a:cubicBezTo>
                    <a:cubicBezTo>
                      <a:pt x="193" y="271"/>
                      <a:pt x="193" y="271"/>
                      <a:pt x="193" y="271"/>
                    </a:cubicBezTo>
                    <a:cubicBezTo>
                      <a:pt x="188" y="269"/>
                      <a:pt x="188" y="269"/>
                      <a:pt x="188" y="269"/>
                    </a:cubicBezTo>
                    <a:cubicBezTo>
                      <a:pt x="179" y="270"/>
                      <a:pt x="179" y="270"/>
                      <a:pt x="179" y="270"/>
                    </a:cubicBezTo>
                    <a:cubicBezTo>
                      <a:pt x="181" y="275"/>
                      <a:pt x="181" y="275"/>
                      <a:pt x="181" y="275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4" y="278"/>
                      <a:pt x="174" y="278"/>
                      <a:pt x="174" y="278"/>
                    </a:cubicBezTo>
                    <a:cubicBezTo>
                      <a:pt x="166" y="281"/>
                      <a:pt x="166" y="281"/>
                      <a:pt x="166" y="281"/>
                    </a:cubicBezTo>
                    <a:cubicBezTo>
                      <a:pt x="166" y="287"/>
                      <a:pt x="166" y="287"/>
                      <a:pt x="166" y="287"/>
                    </a:cubicBezTo>
                    <a:cubicBezTo>
                      <a:pt x="161" y="291"/>
                      <a:pt x="161" y="291"/>
                      <a:pt x="161" y="291"/>
                    </a:cubicBezTo>
                    <a:cubicBezTo>
                      <a:pt x="159" y="297"/>
                      <a:pt x="159" y="297"/>
                      <a:pt x="159" y="297"/>
                    </a:cubicBez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48" y="300"/>
                      <a:pt x="148" y="300"/>
                      <a:pt x="148" y="300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9" y="304"/>
                      <a:pt x="149" y="304"/>
                      <a:pt x="149" y="304"/>
                    </a:cubicBezTo>
                    <a:cubicBezTo>
                      <a:pt x="145" y="308"/>
                      <a:pt x="145" y="308"/>
                      <a:pt x="145" y="308"/>
                    </a:cubicBezTo>
                    <a:cubicBezTo>
                      <a:pt x="139" y="311"/>
                      <a:pt x="139" y="311"/>
                      <a:pt x="139" y="311"/>
                    </a:cubicBezTo>
                    <a:cubicBezTo>
                      <a:pt x="136" y="317"/>
                      <a:pt x="136" y="317"/>
                      <a:pt x="136" y="317"/>
                    </a:cubicBezTo>
                    <a:cubicBezTo>
                      <a:pt x="136" y="323"/>
                      <a:pt x="136" y="323"/>
                      <a:pt x="136" y="323"/>
                    </a:cubicBezTo>
                    <a:cubicBezTo>
                      <a:pt x="139" y="326"/>
                      <a:pt x="139" y="326"/>
                      <a:pt x="139" y="326"/>
                    </a:cubicBezTo>
                    <a:cubicBezTo>
                      <a:pt x="132" y="334"/>
                      <a:pt x="132" y="334"/>
                      <a:pt x="132" y="334"/>
                    </a:cubicBezTo>
                    <a:cubicBezTo>
                      <a:pt x="127" y="339"/>
                      <a:pt x="127" y="339"/>
                      <a:pt x="127" y="339"/>
                    </a:cubicBezTo>
                    <a:cubicBezTo>
                      <a:pt x="116" y="338"/>
                      <a:pt x="116" y="338"/>
                      <a:pt x="116" y="338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99" y="349"/>
                      <a:pt x="99" y="349"/>
                      <a:pt x="99" y="349"/>
                    </a:cubicBezTo>
                    <a:cubicBezTo>
                      <a:pt x="92" y="347"/>
                      <a:pt x="92" y="347"/>
                      <a:pt x="92" y="347"/>
                    </a:cubicBezTo>
                    <a:cubicBezTo>
                      <a:pt x="90" y="351"/>
                      <a:pt x="90" y="351"/>
                      <a:pt x="90" y="351"/>
                    </a:cubicBezTo>
                    <a:cubicBezTo>
                      <a:pt x="83" y="354"/>
                      <a:pt x="83" y="354"/>
                      <a:pt x="83" y="354"/>
                    </a:cubicBezTo>
                    <a:cubicBezTo>
                      <a:pt x="77" y="354"/>
                      <a:pt x="77" y="354"/>
                      <a:pt x="77" y="354"/>
                    </a:cubicBezTo>
                    <a:cubicBezTo>
                      <a:pt x="72" y="348"/>
                      <a:pt x="72" y="348"/>
                      <a:pt x="72" y="348"/>
                    </a:cubicBezTo>
                    <a:cubicBezTo>
                      <a:pt x="68" y="344"/>
                      <a:pt x="68" y="344"/>
                      <a:pt x="68" y="344"/>
                    </a:cubicBezTo>
                    <a:cubicBezTo>
                      <a:pt x="60" y="348"/>
                      <a:pt x="60" y="348"/>
                      <a:pt x="60" y="348"/>
                    </a:cubicBezTo>
                    <a:cubicBezTo>
                      <a:pt x="56" y="348"/>
                      <a:pt x="56" y="348"/>
                      <a:pt x="56" y="348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48" y="336"/>
                      <a:pt x="48" y="336"/>
                      <a:pt x="48" y="336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35" y="339"/>
                      <a:pt x="35" y="339"/>
                      <a:pt x="35" y="339"/>
                    </a:cubicBezTo>
                    <a:cubicBezTo>
                      <a:pt x="28" y="336"/>
                      <a:pt x="28" y="336"/>
                      <a:pt x="28" y="336"/>
                    </a:cubicBezTo>
                    <a:cubicBezTo>
                      <a:pt x="21" y="335"/>
                      <a:pt x="21" y="335"/>
                      <a:pt x="21" y="335"/>
                    </a:cubicBezTo>
                    <a:cubicBezTo>
                      <a:pt x="21" y="327"/>
                      <a:pt x="21" y="327"/>
                      <a:pt x="21" y="327"/>
                    </a:cubicBezTo>
                    <a:cubicBezTo>
                      <a:pt x="15" y="324"/>
                      <a:pt x="15" y="324"/>
                      <a:pt x="15" y="324"/>
                    </a:cubicBezTo>
                    <a:cubicBezTo>
                      <a:pt x="13" y="317"/>
                      <a:pt x="13" y="317"/>
                      <a:pt x="13" y="317"/>
                    </a:cubicBezTo>
                    <a:cubicBezTo>
                      <a:pt x="17" y="310"/>
                      <a:pt x="17" y="310"/>
                      <a:pt x="17" y="310"/>
                    </a:cubicBezTo>
                    <a:cubicBezTo>
                      <a:pt x="17" y="303"/>
                      <a:pt x="17" y="303"/>
                      <a:pt x="17" y="303"/>
                    </a:cubicBezTo>
                    <a:cubicBezTo>
                      <a:pt x="22" y="300"/>
                      <a:pt x="22" y="300"/>
                      <a:pt x="22" y="300"/>
                    </a:cubicBezTo>
                    <a:cubicBezTo>
                      <a:pt x="22" y="293"/>
                      <a:pt x="22" y="293"/>
                      <a:pt x="22" y="293"/>
                    </a:cubicBezTo>
                    <a:cubicBezTo>
                      <a:pt x="25" y="285"/>
                      <a:pt x="25" y="285"/>
                      <a:pt x="25" y="285"/>
                    </a:cubicBezTo>
                    <a:cubicBezTo>
                      <a:pt x="33" y="280"/>
                      <a:pt x="33" y="280"/>
                      <a:pt x="33" y="28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19" y="264"/>
                      <a:pt x="19" y="264"/>
                      <a:pt x="19" y="264"/>
                    </a:cubicBezTo>
                    <a:cubicBezTo>
                      <a:pt x="11" y="263"/>
                      <a:pt x="11" y="263"/>
                      <a:pt x="11" y="263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3" y="239"/>
                      <a:pt x="3" y="239"/>
                      <a:pt x="3" y="23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13" y="234"/>
                      <a:pt x="13" y="234"/>
                      <a:pt x="13" y="234"/>
                    </a:cubicBezTo>
                    <a:cubicBezTo>
                      <a:pt x="13" y="228"/>
                      <a:pt x="13" y="228"/>
                      <a:pt x="13" y="228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21" y="210"/>
                      <a:pt x="21" y="210"/>
                      <a:pt x="21" y="210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7" y="199"/>
                      <a:pt x="17" y="199"/>
                      <a:pt x="17" y="199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32" y="195"/>
                      <a:pt x="32" y="195"/>
                      <a:pt x="32" y="195"/>
                    </a:cubicBezTo>
                    <a:cubicBezTo>
                      <a:pt x="27" y="200"/>
                      <a:pt x="27" y="200"/>
                      <a:pt x="27" y="200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40" y="205"/>
                      <a:pt x="40" y="205"/>
                      <a:pt x="40" y="205"/>
                    </a:cubicBezTo>
                    <a:cubicBezTo>
                      <a:pt x="45" y="203"/>
                      <a:pt x="50" y="201"/>
                      <a:pt x="54" y="199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63" y="192"/>
                      <a:pt x="63" y="192"/>
                      <a:pt x="63" y="192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45" y="181"/>
                      <a:pt x="45" y="181"/>
                      <a:pt x="45" y="181"/>
                    </a:cubicBezTo>
                    <a:cubicBezTo>
                      <a:pt x="36" y="182"/>
                      <a:pt x="36" y="182"/>
                      <a:pt x="36" y="182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67"/>
                      <a:pt x="28" y="167"/>
                      <a:pt x="28" y="167"/>
                    </a:cubicBezTo>
                    <a:cubicBezTo>
                      <a:pt x="35" y="164"/>
                      <a:pt x="35" y="164"/>
                      <a:pt x="35" y="164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4" y="147"/>
                      <a:pt x="44" y="147"/>
                      <a:pt x="44" y="147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4"/>
                      <a:pt x="74" y="104"/>
                      <a:pt x="84" y="95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7" y="82"/>
                      <a:pt x="125" y="87"/>
                      <a:pt x="130" y="82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8" y="58"/>
                      <a:pt x="173" y="56"/>
                      <a:pt x="177" y="53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98" y="62"/>
                      <a:pt x="198" y="62"/>
                      <a:pt x="198" y="62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2" y="48"/>
                      <a:pt x="212" y="48"/>
                      <a:pt x="212" y="48"/>
                    </a:cubicBezTo>
                    <a:cubicBezTo>
                      <a:pt x="203" y="50"/>
                      <a:pt x="203" y="50"/>
                      <a:pt x="203" y="50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6" y="37"/>
                      <a:pt x="196" y="37"/>
                      <a:pt x="196" y="37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0" y="33"/>
                      <a:pt x="190" y="33"/>
                      <a:pt x="190" y="33"/>
                    </a:cubicBezTo>
                    <a:cubicBezTo>
                      <a:pt x="194" y="33"/>
                      <a:pt x="194" y="33"/>
                      <a:pt x="194" y="33"/>
                    </a:cubicBezTo>
                    <a:cubicBezTo>
                      <a:pt x="194" y="27"/>
                      <a:pt x="194" y="27"/>
                      <a:pt x="194" y="27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7"/>
                      <a:pt x="203" y="17"/>
                      <a:pt x="203" y="17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4" y="14"/>
                      <a:pt x="214" y="14"/>
                      <a:pt x="214" y="14"/>
                    </a:cubicBezTo>
                    <a:cubicBezTo>
                      <a:pt x="216" y="11"/>
                      <a:pt x="225" y="0"/>
                      <a:pt x="230" y="1"/>
                    </a:cubicBezTo>
                    <a:cubicBezTo>
                      <a:pt x="230" y="3"/>
                      <a:pt x="230" y="5"/>
                      <a:pt x="229" y="7"/>
                    </a:cubicBezTo>
                    <a:cubicBezTo>
                      <a:pt x="232" y="10"/>
                      <a:pt x="235" y="12"/>
                      <a:pt x="237" y="15"/>
                    </a:cubicBezTo>
                    <a:cubicBezTo>
                      <a:pt x="236" y="17"/>
                      <a:pt x="235" y="20"/>
                      <a:pt x="233" y="23"/>
                    </a:cubicBezTo>
                    <a:cubicBezTo>
                      <a:pt x="236" y="23"/>
                      <a:pt x="239" y="20"/>
                      <a:pt x="241" y="20"/>
                    </a:cubicBezTo>
                    <a:cubicBezTo>
                      <a:pt x="241" y="20"/>
                      <a:pt x="241" y="31"/>
                      <a:pt x="241" y="32"/>
                    </a:cubicBezTo>
                    <a:cubicBezTo>
                      <a:pt x="233" y="37"/>
                      <a:pt x="233" y="37"/>
                      <a:pt x="233" y="37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243" y="34"/>
                      <a:pt x="243" y="34"/>
                      <a:pt x="243" y="34"/>
                    </a:cubicBezTo>
                    <a:cubicBezTo>
                      <a:pt x="251" y="37"/>
                      <a:pt x="251" y="37"/>
                      <a:pt x="251" y="37"/>
                    </a:cubicBezTo>
                    <a:cubicBezTo>
                      <a:pt x="251" y="34"/>
                      <a:pt x="251" y="34"/>
                      <a:pt x="251" y="34"/>
                    </a:cubicBezTo>
                    <a:cubicBezTo>
                      <a:pt x="258" y="40"/>
                      <a:pt x="258" y="40"/>
                      <a:pt x="258" y="40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7" y="46"/>
                      <a:pt x="267" y="46"/>
                      <a:pt x="267" y="46"/>
                    </a:cubicBezTo>
                    <a:cubicBezTo>
                      <a:pt x="271" y="41"/>
                      <a:pt x="271" y="41"/>
                      <a:pt x="271" y="41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3" y="51"/>
                      <a:pt x="273" y="51"/>
                      <a:pt x="273" y="51"/>
                    </a:cubicBezTo>
                    <a:cubicBezTo>
                      <a:pt x="266" y="51"/>
                      <a:pt x="266" y="51"/>
                      <a:pt x="266" y="51"/>
                    </a:cubicBezTo>
                    <a:cubicBezTo>
                      <a:pt x="266" y="54"/>
                      <a:pt x="266" y="54"/>
                      <a:pt x="266" y="54"/>
                    </a:cubicBezTo>
                    <a:cubicBezTo>
                      <a:pt x="272" y="56"/>
                      <a:pt x="272" y="56"/>
                      <a:pt x="272" y="56"/>
                    </a:cubicBezTo>
                    <a:cubicBezTo>
                      <a:pt x="268" y="65"/>
                      <a:pt x="268" y="65"/>
                      <a:pt x="268" y="65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49" y="82"/>
                      <a:pt x="249" y="82"/>
                      <a:pt x="249" y="82"/>
                    </a:cubicBezTo>
                    <a:cubicBezTo>
                      <a:pt x="241" y="84"/>
                      <a:pt x="241" y="84"/>
                      <a:pt x="241" y="84"/>
                    </a:cubicBezTo>
                    <a:cubicBezTo>
                      <a:pt x="236" y="82"/>
                      <a:pt x="236" y="82"/>
                      <a:pt x="236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6" y="96"/>
                      <a:pt x="226" y="96"/>
                      <a:pt x="226" y="96"/>
                    </a:cubicBezTo>
                    <a:cubicBezTo>
                      <a:pt x="226" y="105"/>
                      <a:pt x="226" y="105"/>
                      <a:pt x="226" y="10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15" y="107"/>
                      <a:pt x="215" y="107"/>
                      <a:pt x="215" y="107"/>
                    </a:cubicBezTo>
                    <a:cubicBezTo>
                      <a:pt x="210" y="110"/>
                      <a:pt x="210" y="110"/>
                      <a:pt x="210" y="110"/>
                    </a:cubicBezTo>
                    <a:cubicBezTo>
                      <a:pt x="203" y="110"/>
                      <a:pt x="203" y="110"/>
                      <a:pt x="203" y="110"/>
                    </a:cubicBezTo>
                    <a:cubicBezTo>
                      <a:pt x="199" y="107"/>
                      <a:pt x="199" y="107"/>
                      <a:pt x="199" y="107"/>
                    </a:cubicBezTo>
                    <a:cubicBezTo>
                      <a:pt x="196" y="105"/>
                      <a:pt x="196" y="105"/>
                      <a:pt x="196" y="105"/>
                    </a:cubicBezTo>
                    <a:cubicBezTo>
                      <a:pt x="195" y="108"/>
                      <a:pt x="195" y="108"/>
                      <a:pt x="195" y="108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9" y="115"/>
                      <a:pt x="199" y="115"/>
                      <a:pt x="199" y="115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12" y="123"/>
                      <a:pt x="212" y="123"/>
                      <a:pt x="212" y="123"/>
                    </a:cubicBezTo>
                    <a:cubicBezTo>
                      <a:pt x="217" y="123"/>
                      <a:pt x="217" y="123"/>
                      <a:pt x="217" y="123"/>
                    </a:cubicBezTo>
                    <a:cubicBezTo>
                      <a:pt x="217" y="129"/>
                      <a:pt x="217" y="129"/>
                      <a:pt x="217" y="129"/>
                    </a:cubicBezTo>
                    <a:cubicBezTo>
                      <a:pt x="221" y="126"/>
                      <a:pt x="221" y="126"/>
                      <a:pt x="221" y="126"/>
                    </a:cubicBezTo>
                    <a:cubicBezTo>
                      <a:pt x="225" y="130"/>
                      <a:pt x="228" y="134"/>
                      <a:pt x="232" y="137"/>
                    </a:cubicBezTo>
                    <a:cubicBezTo>
                      <a:pt x="234" y="143"/>
                      <a:pt x="236" y="149"/>
                      <a:pt x="236" y="155"/>
                    </a:cubicBezTo>
                    <a:cubicBezTo>
                      <a:pt x="231" y="164"/>
                      <a:pt x="231" y="164"/>
                      <a:pt x="231" y="164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18" y="167"/>
                      <a:pt x="218" y="167"/>
                      <a:pt x="218" y="167"/>
                    </a:cubicBezTo>
                    <a:cubicBezTo>
                      <a:pt x="215" y="173"/>
                      <a:pt x="215" y="173"/>
                      <a:pt x="215" y="173"/>
                    </a:cubicBezTo>
                    <a:cubicBezTo>
                      <a:pt x="221" y="170"/>
                      <a:pt x="221" y="170"/>
                      <a:pt x="221" y="170"/>
                    </a:cubicBezTo>
                    <a:cubicBezTo>
                      <a:pt x="225" y="170"/>
                      <a:pt x="225" y="170"/>
                      <a:pt x="225" y="170"/>
                    </a:cubicBezTo>
                    <a:cubicBezTo>
                      <a:pt x="220" y="177"/>
                      <a:pt x="220" y="177"/>
                      <a:pt x="220" y="177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8" y="179"/>
                      <a:pt x="228" y="179"/>
                      <a:pt x="228" y="179"/>
                    </a:cubicBezTo>
                    <a:cubicBezTo>
                      <a:pt x="228" y="172"/>
                      <a:pt x="228" y="172"/>
                      <a:pt x="228" y="172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40" y="169"/>
                      <a:pt x="240" y="169"/>
                      <a:pt x="240" y="169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7" y="161"/>
                      <a:pt x="247" y="161"/>
                      <a:pt x="247" y="161"/>
                    </a:cubicBezTo>
                    <a:cubicBezTo>
                      <a:pt x="252" y="161"/>
                      <a:pt x="252" y="161"/>
                      <a:pt x="252" y="161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64" y="160"/>
                      <a:pt x="264" y="160"/>
                      <a:pt x="264" y="160"/>
                    </a:cubicBezTo>
                    <a:cubicBezTo>
                      <a:pt x="264" y="165"/>
                      <a:pt x="264" y="165"/>
                      <a:pt x="264" y="165"/>
                    </a:cubicBezTo>
                    <a:cubicBezTo>
                      <a:pt x="271" y="165"/>
                      <a:pt x="271" y="165"/>
                      <a:pt x="271" y="165"/>
                    </a:cubicBezTo>
                    <a:cubicBezTo>
                      <a:pt x="272" y="162"/>
                      <a:pt x="272" y="162"/>
                      <a:pt x="272" y="162"/>
                    </a:cubicBezTo>
                    <a:cubicBezTo>
                      <a:pt x="279" y="162"/>
                      <a:pt x="279" y="162"/>
                      <a:pt x="279" y="162"/>
                    </a:cubicBezTo>
                    <a:cubicBezTo>
                      <a:pt x="282" y="158"/>
                      <a:pt x="282" y="158"/>
                      <a:pt x="282" y="158"/>
                    </a:cubicBezTo>
                    <a:cubicBezTo>
                      <a:pt x="287" y="158"/>
                      <a:pt x="287" y="158"/>
                      <a:pt x="287" y="158"/>
                    </a:cubicBezTo>
                    <a:cubicBezTo>
                      <a:pt x="291" y="161"/>
                      <a:pt x="291" y="161"/>
                      <a:pt x="291" y="161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300" y="163"/>
                      <a:pt x="300" y="163"/>
                      <a:pt x="300" y="163"/>
                    </a:cubicBezTo>
                    <a:cubicBezTo>
                      <a:pt x="305" y="168"/>
                      <a:pt x="305" y="168"/>
                      <a:pt x="305" y="168"/>
                    </a:cubicBezTo>
                    <a:cubicBezTo>
                      <a:pt x="305" y="175"/>
                      <a:pt x="305" y="175"/>
                      <a:pt x="305" y="175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3" y="187"/>
                      <a:pt x="293" y="187"/>
                      <a:pt x="293" y="187"/>
                    </a:cubicBezTo>
                    <a:cubicBezTo>
                      <a:pt x="285" y="187"/>
                      <a:pt x="285" y="187"/>
                      <a:pt x="285" y="187"/>
                    </a:cubicBezTo>
                    <a:cubicBezTo>
                      <a:pt x="283" y="190"/>
                      <a:pt x="283" y="190"/>
                      <a:pt x="283" y="190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89" y="198"/>
                      <a:pt x="289" y="198"/>
                      <a:pt x="289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5" y="209"/>
                      <a:pt x="285" y="209"/>
                      <a:pt x="285" y="209"/>
                    </a:cubicBezTo>
                    <a:cubicBezTo>
                      <a:pt x="285" y="221"/>
                      <a:pt x="285" y="221"/>
                      <a:pt x="285" y="221"/>
                    </a:cubicBezTo>
                    <a:lnTo>
                      <a:pt x="281" y="227"/>
                    </a:lnTo>
                    <a:close/>
                    <a:moveTo>
                      <a:pt x="30" y="86"/>
                    </a:move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4" y="85"/>
                      <a:pt x="24" y="85"/>
                      <a:pt x="24" y="85"/>
                    </a:cubicBezTo>
                    <a:lnTo>
                      <a:pt x="30" y="8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134"/>
              <p:cNvSpPr/>
              <p:nvPr/>
            </p:nvSpPr>
            <p:spPr bwMode="auto">
              <a:xfrm>
                <a:off x="6946100" y="3895797"/>
                <a:ext cx="264995" cy="242357"/>
              </a:xfrm>
              <a:custGeom>
                <a:avLst/>
                <a:gdLst>
                  <a:gd name="T0" fmla="*/ 76 w 83"/>
                  <a:gd name="T1" fmla="*/ 12 h 76"/>
                  <a:gd name="T2" fmla="*/ 67 w 83"/>
                  <a:gd name="T3" fmla="*/ 17 h 76"/>
                  <a:gd name="T4" fmla="*/ 65 w 83"/>
                  <a:gd name="T5" fmla="*/ 24 h 76"/>
                  <a:gd name="T6" fmla="*/ 57 w 83"/>
                  <a:gd name="T7" fmla="*/ 41 h 76"/>
                  <a:gd name="T8" fmla="*/ 50 w 83"/>
                  <a:gd name="T9" fmla="*/ 49 h 76"/>
                  <a:gd name="T10" fmla="*/ 53 w 83"/>
                  <a:gd name="T11" fmla="*/ 58 h 76"/>
                  <a:gd name="T12" fmla="*/ 45 w 83"/>
                  <a:gd name="T13" fmla="*/ 64 h 76"/>
                  <a:gd name="T14" fmla="*/ 38 w 83"/>
                  <a:gd name="T15" fmla="*/ 68 h 76"/>
                  <a:gd name="T16" fmla="*/ 31 w 83"/>
                  <a:gd name="T17" fmla="*/ 70 h 76"/>
                  <a:gd name="T18" fmla="*/ 30 w 83"/>
                  <a:gd name="T19" fmla="*/ 76 h 76"/>
                  <a:gd name="T20" fmla="*/ 23 w 83"/>
                  <a:gd name="T21" fmla="*/ 76 h 76"/>
                  <a:gd name="T22" fmla="*/ 16 w 83"/>
                  <a:gd name="T23" fmla="*/ 72 h 76"/>
                  <a:gd name="T24" fmla="*/ 11 w 83"/>
                  <a:gd name="T25" fmla="*/ 71 h 76"/>
                  <a:gd name="T26" fmla="*/ 11 w 83"/>
                  <a:gd name="T27" fmla="*/ 63 h 76"/>
                  <a:gd name="T28" fmla="*/ 0 w 83"/>
                  <a:gd name="T29" fmla="*/ 53 h 76"/>
                  <a:gd name="T30" fmla="*/ 0 w 83"/>
                  <a:gd name="T31" fmla="*/ 46 h 76"/>
                  <a:gd name="T32" fmla="*/ 1 w 83"/>
                  <a:gd name="T33" fmla="*/ 42 h 76"/>
                  <a:gd name="T34" fmla="*/ 0 w 83"/>
                  <a:gd name="T35" fmla="*/ 36 h 76"/>
                  <a:gd name="T36" fmla="*/ 3 w 83"/>
                  <a:gd name="T37" fmla="*/ 35 h 76"/>
                  <a:gd name="T38" fmla="*/ 7 w 83"/>
                  <a:gd name="T39" fmla="*/ 36 h 76"/>
                  <a:gd name="T40" fmla="*/ 11 w 83"/>
                  <a:gd name="T41" fmla="*/ 30 h 76"/>
                  <a:gd name="T42" fmla="*/ 14 w 83"/>
                  <a:gd name="T43" fmla="*/ 27 h 76"/>
                  <a:gd name="T44" fmla="*/ 14 w 83"/>
                  <a:gd name="T45" fmla="*/ 20 h 76"/>
                  <a:gd name="T46" fmla="*/ 19 w 83"/>
                  <a:gd name="T47" fmla="*/ 19 h 76"/>
                  <a:gd name="T48" fmla="*/ 26 w 83"/>
                  <a:gd name="T49" fmla="*/ 20 h 76"/>
                  <a:gd name="T50" fmla="*/ 34 w 83"/>
                  <a:gd name="T51" fmla="*/ 16 h 76"/>
                  <a:gd name="T52" fmla="*/ 40 w 83"/>
                  <a:gd name="T53" fmla="*/ 19 h 76"/>
                  <a:gd name="T54" fmla="*/ 47 w 83"/>
                  <a:gd name="T55" fmla="*/ 27 h 76"/>
                  <a:gd name="T56" fmla="*/ 51 w 83"/>
                  <a:gd name="T57" fmla="*/ 21 h 76"/>
                  <a:gd name="T58" fmla="*/ 61 w 83"/>
                  <a:gd name="T59" fmla="*/ 19 h 76"/>
                  <a:gd name="T60" fmla="*/ 68 w 83"/>
                  <a:gd name="T61" fmla="*/ 4 h 76"/>
                  <a:gd name="T62" fmla="*/ 75 w 83"/>
                  <a:gd name="T63" fmla="*/ 3 h 76"/>
                  <a:gd name="T64" fmla="*/ 81 w 83"/>
                  <a:gd name="T65" fmla="*/ 0 h 76"/>
                  <a:gd name="T66" fmla="*/ 81 w 83"/>
                  <a:gd name="T67" fmla="*/ 6 h 76"/>
                  <a:gd name="T68" fmla="*/ 83 w 83"/>
                  <a:gd name="T69" fmla="*/ 8 h 76"/>
                  <a:gd name="T70" fmla="*/ 82 w 83"/>
                  <a:gd name="T71" fmla="*/ 12 h 76"/>
                  <a:gd name="T72" fmla="*/ 76 w 83"/>
                  <a:gd name="T73" fmla="*/ 1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6">
                    <a:moveTo>
                      <a:pt x="76" y="12"/>
                    </a:move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7" y="60"/>
                      <a:pt x="4" y="57"/>
                      <a:pt x="0" y="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61" y="19"/>
                      <a:pt x="61" y="19"/>
                    </a:cubicBezTo>
                    <a:cubicBezTo>
                      <a:pt x="62" y="18"/>
                      <a:pt x="68" y="4"/>
                      <a:pt x="68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2" y="12"/>
                      <a:pt x="82" y="12"/>
                      <a:pt x="82" y="12"/>
                    </a:cubicBez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Freeform 145"/>
              <p:cNvSpPr>
                <a:spLocks noEditPoints="1"/>
              </p:cNvSpPr>
              <p:nvPr/>
            </p:nvSpPr>
            <p:spPr bwMode="auto">
              <a:xfrm>
                <a:off x="7196633" y="2813181"/>
                <a:ext cx="948122" cy="993397"/>
              </a:xfrm>
              <a:custGeom>
                <a:avLst/>
                <a:gdLst>
                  <a:gd name="T0" fmla="*/ 0 w 297"/>
                  <a:gd name="T1" fmla="*/ 119 h 311"/>
                  <a:gd name="T2" fmla="*/ 12 w 297"/>
                  <a:gd name="T3" fmla="*/ 118 h 311"/>
                  <a:gd name="T4" fmla="*/ 26 w 297"/>
                  <a:gd name="T5" fmla="*/ 128 h 311"/>
                  <a:gd name="T6" fmla="*/ 41 w 297"/>
                  <a:gd name="T7" fmla="*/ 139 h 311"/>
                  <a:gd name="T8" fmla="*/ 62 w 297"/>
                  <a:gd name="T9" fmla="*/ 165 h 311"/>
                  <a:gd name="T10" fmla="*/ 84 w 297"/>
                  <a:gd name="T11" fmla="*/ 177 h 311"/>
                  <a:gd name="T12" fmla="*/ 118 w 297"/>
                  <a:gd name="T13" fmla="*/ 197 h 311"/>
                  <a:gd name="T14" fmla="*/ 131 w 297"/>
                  <a:gd name="T15" fmla="*/ 208 h 311"/>
                  <a:gd name="T16" fmla="*/ 117 w 297"/>
                  <a:gd name="T17" fmla="*/ 213 h 311"/>
                  <a:gd name="T18" fmla="*/ 117 w 297"/>
                  <a:gd name="T19" fmla="*/ 227 h 311"/>
                  <a:gd name="T20" fmla="*/ 150 w 297"/>
                  <a:gd name="T21" fmla="*/ 263 h 311"/>
                  <a:gd name="T22" fmla="*/ 163 w 297"/>
                  <a:gd name="T23" fmla="*/ 274 h 311"/>
                  <a:gd name="T24" fmla="*/ 181 w 297"/>
                  <a:gd name="T25" fmla="*/ 274 h 311"/>
                  <a:gd name="T26" fmla="*/ 164 w 297"/>
                  <a:gd name="T27" fmla="*/ 282 h 311"/>
                  <a:gd name="T28" fmla="*/ 168 w 297"/>
                  <a:gd name="T29" fmla="*/ 299 h 311"/>
                  <a:gd name="T30" fmla="*/ 148 w 297"/>
                  <a:gd name="T31" fmla="*/ 293 h 311"/>
                  <a:gd name="T32" fmla="*/ 132 w 297"/>
                  <a:gd name="T33" fmla="*/ 270 h 311"/>
                  <a:gd name="T34" fmla="*/ 114 w 297"/>
                  <a:gd name="T35" fmla="*/ 252 h 311"/>
                  <a:gd name="T36" fmla="*/ 91 w 297"/>
                  <a:gd name="T37" fmla="*/ 224 h 311"/>
                  <a:gd name="T38" fmla="*/ 42 w 297"/>
                  <a:gd name="T39" fmla="*/ 183 h 311"/>
                  <a:gd name="T40" fmla="*/ 29 w 297"/>
                  <a:gd name="T41" fmla="*/ 168 h 311"/>
                  <a:gd name="T42" fmla="*/ 8 w 297"/>
                  <a:gd name="T43" fmla="*/ 150 h 311"/>
                  <a:gd name="T44" fmla="*/ 17 w 297"/>
                  <a:gd name="T45" fmla="*/ 141 h 311"/>
                  <a:gd name="T46" fmla="*/ 14 w 297"/>
                  <a:gd name="T47" fmla="*/ 129 h 311"/>
                  <a:gd name="T48" fmla="*/ 273 w 297"/>
                  <a:gd name="T49" fmla="*/ 278 h 311"/>
                  <a:gd name="T50" fmla="*/ 271 w 297"/>
                  <a:gd name="T51" fmla="*/ 292 h 311"/>
                  <a:gd name="T52" fmla="*/ 273 w 297"/>
                  <a:gd name="T53" fmla="*/ 278 h 311"/>
                  <a:gd name="T54" fmla="*/ 292 w 297"/>
                  <a:gd name="T55" fmla="*/ 287 h 311"/>
                  <a:gd name="T56" fmla="*/ 277 w 297"/>
                  <a:gd name="T57" fmla="*/ 244 h 311"/>
                  <a:gd name="T58" fmla="*/ 279 w 297"/>
                  <a:gd name="T59" fmla="*/ 260 h 311"/>
                  <a:gd name="T60" fmla="*/ 282 w 297"/>
                  <a:gd name="T61" fmla="*/ 242 h 311"/>
                  <a:gd name="T62" fmla="*/ 275 w 297"/>
                  <a:gd name="T63" fmla="*/ 242 h 311"/>
                  <a:gd name="T64" fmla="*/ 283 w 297"/>
                  <a:gd name="T65" fmla="*/ 220 h 311"/>
                  <a:gd name="T66" fmla="*/ 285 w 297"/>
                  <a:gd name="T67" fmla="*/ 219 h 311"/>
                  <a:gd name="T68" fmla="*/ 293 w 297"/>
                  <a:gd name="T69" fmla="*/ 190 h 311"/>
                  <a:gd name="T70" fmla="*/ 289 w 297"/>
                  <a:gd name="T71" fmla="*/ 183 h 311"/>
                  <a:gd name="T72" fmla="*/ 289 w 297"/>
                  <a:gd name="T73" fmla="*/ 201 h 311"/>
                  <a:gd name="T74" fmla="*/ 293 w 297"/>
                  <a:gd name="T75" fmla="*/ 134 h 311"/>
                  <a:gd name="T76" fmla="*/ 296 w 297"/>
                  <a:gd name="T77" fmla="*/ 141 h 311"/>
                  <a:gd name="T78" fmla="*/ 259 w 297"/>
                  <a:gd name="T79" fmla="*/ 0 h 311"/>
                  <a:gd name="T80" fmla="*/ 257 w 297"/>
                  <a:gd name="T81" fmla="*/ 12 h 311"/>
                  <a:gd name="T82" fmla="*/ 262 w 297"/>
                  <a:gd name="T83" fmla="*/ 31 h 311"/>
                  <a:gd name="T84" fmla="*/ 269 w 297"/>
                  <a:gd name="T85" fmla="*/ 19 h 311"/>
                  <a:gd name="T86" fmla="*/ 262 w 297"/>
                  <a:gd name="T87" fmla="*/ 3 h 311"/>
                  <a:gd name="T88" fmla="*/ 272 w 297"/>
                  <a:gd name="T89" fmla="*/ 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7" h="311">
                    <a:moveTo>
                      <a:pt x="4" y="123"/>
                    </a:moveTo>
                    <a:cubicBezTo>
                      <a:pt x="2" y="124"/>
                      <a:pt x="2" y="124"/>
                      <a:pt x="2" y="12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5" y="144"/>
                      <a:pt x="45" y="144"/>
                      <a:pt x="45" y="144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53" y="156"/>
                      <a:pt x="58" y="161"/>
                      <a:pt x="62" y="165"/>
                    </a:cubicBezTo>
                    <a:cubicBezTo>
                      <a:pt x="68" y="167"/>
                      <a:pt x="68" y="167"/>
                      <a:pt x="68" y="167"/>
                    </a:cubicBezTo>
                    <a:cubicBezTo>
                      <a:pt x="76" y="170"/>
                      <a:pt x="76" y="170"/>
                      <a:pt x="76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95" y="182"/>
                      <a:pt x="95" y="182"/>
                      <a:pt x="95" y="182"/>
                    </a:cubicBezTo>
                    <a:cubicBezTo>
                      <a:pt x="101" y="188"/>
                      <a:pt x="101" y="188"/>
                      <a:pt x="101" y="188"/>
                    </a:cubicBezTo>
                    <a:cubicBezTo>
                      <a:pt x="107" y="191"/>
                      <a:pt x="113" y="194"/>
                      <a:pt x="118" y="197"/>
                    </a:cubicBezTo>
                    <a:cubicBezTo>
                      <a:pt x="123" y="201"/>
                      <a:pt x="123" y="201"/>
                      <a:pt x="123" y="201"/>
                    </a:cubicBezTo>
                    <a:cubicBezTo>
                      <a:pt x="132" y="204"/>
                      <a:pt x="132" y="204"/>
                      <a:pt x="132" y="204"/>
                    </a:cubicBezTo>
                    <a:cubicBezTo>
                      <a:pt x="131" y="208"/>
                      <a:pt x="131" y="208"/>
                      <a:pt x="131" y="208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2" y="213"/>
                      <a:pt x="122" y="213"/>
                      <a:pt x="122" y="213"/>
                    </a:cubicBezTo>
                    <a:cubicBezTo>
                      <a:pt x="117" y="213"/>
                      <a:pt x="117" y="213"/>
                      <a:pt x="117" y="213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26" y="239"/>
                      <a:pt x="126" y="250"/>
                      <a:pt x="137" y="260"/>
                    </a:cubicBezTo>
                    <a:cubicBezTo>
                      <a:pt x="142" y="263"/>
                      <a:pt x="142" y="263"/>
                      <a:pt x="142" y="263"/>
                    </a:cubicBezTo>
                    <a:cubicBezTo>
                      <a:pt x="150" y="263"/>
                      <a:pt x="150" y="263"/>
                      <a:pt x="150" y="263"/>
                    </a:cubicBezTo>
                    <a:cubicBezTo>
                      <a:pt x="155" y="268"/>
                      <a:pt x="155" y="268"/>
                      <a:pt x="155" y="268"/>
                    </a:cubicBezTo>
                    <a:cubicBezTo>
                      <a:pt x="160" y="268"/>
                      <a:pt x="160" y="268"/>
                      <a:pt x="160" y="268"/>
                    </a:cubicBezTo>
                    <a:cubicBezTo>
                      <a:pt x="163" y="274"/>
                      <a:pt x="163" y="274"/>
                      <a:pt x="163" y="274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74" y="270"/>
                      <a:pt x="174" y="270"/>
                      <a:pt x="174" y="270"/>
                    </a:cubicBezTo>
                    <a:cubicBezTo>
                      <a:pt x="181" y="274"/>
                      <a:pt x="181" y="274"/>
                      <a:pt x="181" y="274"/>
                    </a:cubicBezTo>
                    <a:cubicBezTo>
                      <a:pt x="186" y="279"/>
                      <a:pt x="186" y="279"/>
                      <a:pt x="186" y="279"/>
                    </a:cubicBezTo>
                    <a:cubicBezTo>
                      <a:pt x="188" y="286"/>
                      <a:pt x="176" y="278"/>
                      <a:pt x="172" y="282"/>
                    </a:cubicBezTo>
                    <a:cubicBezTo>
                      <a:pt x="164" y="282"/>
                      <a:pt x="164" y="282"/>
                      <a:pt x="164" y="282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63" y="295"/>
                      <a:pt x="163" y="295"/>
                      <a:pt x="163" y="295"/>
                    </a:cubicBezTo>
                    <a:cubicBezTo>
                      <a:pt x="168" y="299"/>
                      <a:pt x="168" y="299"/>
                      <a:pt x="168" y="299"/>
                    </a:cubicBezTo>
                    <a:cubicBezTo>
                      <a:pt x="172" y="307"/>
                      <a:pt x="172" y="307"/>
                      <a:pt x="172" y="307"/>
                    </a:cubicBezTo>
                    <a:cubicBezTo>
                      <a:pt x="167" y="311"/>
                      <a:pt x="167" y="311"/>
                      <a:pt x="167" y="311"/>
                    </a:cubicBezTo>
                    <a:cubicBezTo>
                      <a:pt x="162" y="304"/>
                      <a:pt x="155" y="298"/>
                      <a:pt x="148" y="29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4" y="283"/>
                      <a:pt x="140" y="279"/>
                      <a:pt x="136" y="275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21" y="255"/>
                      <a:pt x="121" y="255"/>
                      <a:pt x="121" y="255"/>
                    </a:cubicBezTo>
                    <a:cubicBezTo>
                      <a:pt x="114" y="252"/>
                      <a:pt x="114" y="252"/>
                      <a:pt x="114" y="252"/>
                    </a:cubicBezTo>
                    <a:cubicBezTo>
                      <a:pt x="108" y="250"/>
                      <a:pt x="108" y="250"/>
                      <a:pt x="108" y="250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91" y="224"/>
                      <a:pt x="91" y="224"/>
                      <a:pt x="91" y="224"/>
                    </a:cubicBezTo>
                    <a:cubicBezTo>
                      <a:pt x="86" y="219"/>
                      <a:pt x="80" y="213"/>
                      <a:pt x="74" y="208"/>
                    </a:cubicBezTo>
                    <a:cubicBezTo>
                      <a:pt x="70" y="203"/>
                      <a:pt x="66" y="197"/>
                      <a:pt x="63" y="192"/>
                    </a:cubicBezTo>
                    <a:cubicBezTo>
                      <a:pt x="56" y="189"/>
                      <a:pt x="49" y="186"/>
                      <a:pt x="42" y="183"/>
                    </a:cubicBezTo>
                    <a:cubicBezTo>
                      <a:pt x="36" y="182"/>
                      <a:pt x="36" y="182"/>
                      <a:pt x="36" y="182"/>
                    </a:cubicBez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0" y="139"/>
                      <a:pt x="10" y="139"/>
                      <a:pt x="10" y="139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0" y="125"/>
                      <a:pt x="10" y="125"/>
                      <a:pt x="10" y="125"/>
                    </a:cubicBezTo>
                    <a:lnTo>
                      <a:pt x="4" y="123"/>
                    </a:lnTo>
                    <a:close/>
                    <a:moveTo>
                      <a:pt x="273" y="278"/>
                    </a:moveTo>
                    <a:cubicBezTo>
                      <a:pt x="267" y="279"/>
                      <a:pt x="267" y="279"/>
                      <a:pt x="267" y="279"/>
                    </a:cubicBezTo>
                    <a:cubicBezTo>
                      <a:pt x="268" y="283"/>
                      <a:pt x="268" y="287"/>
                      <a:pt x="269" y="291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87"/>
                      <a:pt x="271" y="287"/>
                      <a:pt x="271" y="287"/>
                    </a:cubicBezTo>
                    <a:cubicBezTo>
                      <a:pt x="273" y="283"/>
                      <a:pt x="273" y="283"/>
                      <a:pt x="273" y="283"/>
                    </a:cubicBezTo>
                    <a:lnTo>
                      <a:pt x="273" y="278"/>
                    </a:lnTo>
                    <a:close/>
                    <a:moveTo>
                      <a:pt x="288" y="283"/>
                    </a:moveTo>
                    <a:cubicBezTo>
                      <a:pt x="288" y="285"/>
                      <a:pt x="288" y="285"/>
                      <a:pt x="288" y="285"/>
                    </a:cubicBezTo>
                    <a:cubicBezTo>
                      <a:pt x="292" y="287"/>
                      <a:pt x="292" y="287"/>
                      <a:pt x="292" y="287"/>
                    </a:cubicBezTo>
                    <a:cubicBezTo>
                      <a:pt x="292" y="283"/>
                      <a:pt x="292" y="283"/>
                      <a:pt x="292" y="283"/>
                    </a:cubicBezTo>
                    <a:lnTo>
                      <a:pt x="288" y="283"/>
                    </a:lnTo>
                    <a:close/>
                    <a:moveTo>
                      <a:pt x="277" y="244"/>
                    </a:moveTo>
                    <a:cubicBezTo>
                      <a:pt x="275" y="249"/>
                      <a:pt x="275" y="249"/>
                      <a:pt x="275" y="249"/>
                    </a:cubicBezTo>
                    <a:cubicBezTo>
                      <a:pt x="275" y="258"/>
                      <a:pt x="275" y="258"/>
                      <a:pt x="275" y="258"/>
                    </a:cubicBezTo>
                    <a:cubicBezTo>
                      <a:pt x="279" y="260"/>
                      <a:pt x="279" y="260"/>
                      <a:pt x="279" y="260"/>
                    </a:cubicBezTo>
                    <a:cubicBezTo>
                      <a:pt x="280" y="255"/>
                      <a:pt x="280" y="255"/>
                      <a:pt x="280" y="255"/>
                    </a:cubicBezTo>
                    <a:cubicBezTo>
                      <a:pt x="279" y="246"/>
                      <a:pt x="279" y="246"/>
                      <a:pt x="279" y="246"/>
                    </a:cubicBezTo>
                    <a:cubicBezTo>
                      <a:pt x="282" y="242"/>
                      <a:pt x="282" y="242"/>
                      <a:pt x="282" y="242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76" y="234"/>
                      <a:pt x="276" y="234"/>
                      <a:pt x="276" y="234"/>
                    </a:cubicBezTo>
                    <a:cubicBezTo>
                      <a:pt x="275" y="242"/>
                      <a:pt x="275" y="242"/>
                      <a:pt x="275" y="242"/>
                    </a:cubicBezTo>
                    <a:lnTo>
                      <a:pt x="277" y="244"/>
                    </a:lnTo>
                    <a:close/>
                    <a:moveTo>
                      <a:pt x="285" y="219"/>
                    </a:moveTo>
                    <a:cubicBezTo>
                      <a:pt x="283" y="220"/>
                      <a:pt x="283" y="220"/>
                      <a:pt x="283" y="220"/>
                    </a:cubicBezTo>
                    <a:cubicBezTo>
                      <a:pt x="284" y="226"/>
                      <a:pt x="284" y="226"/>
                      <a:pt x="284" y="226"/>
                    </a:cubicBezTo>
                    <a:cubicBezTo>
                      <a:pt x="287" y="222"/>
                      <a:pt x="287" y="222"/>
                      <a:pt x="287" y="222"/>
                    </a:cubicBezTo>
                    <a:lnTo>
                      <a:pt x="285" y="219"/>
                    </a:lnTo>
                    <a:close/>
                    <a:moveTo>
                      <a:pt x="293" y="202"/>
                    </a:moveTo>
                    <a:cubicBezTo>
                      <a:pt x="295" y="197"/>
                      <a:pt x="295" y="197"/>
                      <a:pt x="295" y="197"/>
                    </a:cubicBezTo>
                    <a:cubicBezTo>
                      <a:pt x="293" y="190"/>
                      <a:pt x="293" y="190"/>
                      <a:pt x="293" y="190"/>
                    </a:cubicBezTo>
                    <a:cubicBezTo>
                      <a:pt x="294" y="185"/>
                      <a:pt x="294" y="185"/>
                      <a:pt x="294" y="185"/>
                    </a:cubicBezTo>
                    <a:cubicBezTo>
                      <a:pt x="293" y="179"/>
                      <a:pt x="293" y="179"/>
                      <a:pt x="293" y="179"/>
                    </a:cubicBezTo>
                    <a:cubicBezTo>
                      <a:pt x="289" y="183"/>
                      <a:pt x="289" y="183"/>
                      <a:pt x="289" y="183"/>
                    </a:cubicBezTo>
                    <a:cubicBezTo>
                      <a:pt x="288" y="188"/>
                      <a:pt x="288" y="188"/>
                      <a:pt x="288" y="188"/>
                    </a:cubicBezTo>
                    <a:cubicBezTo>
                      <a:pt x="290" y="193"/>
                      <a:pt x="290" y="193"/>
                      <a:pt x="290" y="193"/>
                    </a:cubicBezTo>
                    <a:cubicBezTo>
                      <a:pt x="289" y="201"/>
                      <a:pt x="289" y="201"/>
                      <a:pt x="289" y="201"/>
                    </a:cubicBezTo>
                    <a:lnTo>
                      <a:pt x="293" y="202"/>
                    </a:lnTo>
                    <a:close/>
                    <a:moveTo>
                      <a:pt x="296" y="134"/>
                    </a:moveTo>
                    <a:cubicBezTo>
                      <a:pt x="293" y="134"/>
                      <a:pt x="293" y="134"/>
                      <a:pt x="293" y="134"/>
                    </a:cubicBezTo>
                    <a:cubicBezTo>
                      <a:pt x="293" y="138"/>
                      <a:pt x="293" y="142"/>
                      <a:pt x="293" y="146"/>
                    </a:cubicBezTo>
                    <a:cubicBezTo>
                      <a:pt x="297" y="146"/>
                      <a:pt x="297" y="146"/>
                      <a:pt x="297" y="146"/>
                    </a:cubicBezTo>
                    <a:cubicBezTo>
                      <a:pt x="296" y="141"/>
                      <a:pt x="296" y="141"/>
                      <a:pt x="296" y="141"/>
                    </a:cubicBezTo>
                    <a:cubicBezTo>
                      <a:pt x="296" y="139"/>
                      <a:pt x="296" y="136"/>
                      <a:pt x="296" y="134"/>
                    </a:cubicBezTo>
                    <a:close/>
                    <a:moveTo>
                      <a:pt x="262" y="3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7" y="6"/>
                      <a:pt x="257" y="6"/>
                      <a:pt x="257" y="6"/>
                    </a:cubicBezTo>
                    <a:cubicBezTo>
                      <a:pt x="254" y="8"/>
                      <a:pt x="254" y="8"/>
                      <a:pt x="254" y="8"/>
                    </a:cubicBezTo>
                    <a:cubicBezTo>
                      <a:pt x="257" y="12"/>
                      <a:pt x="257" y="12"/>
                      <a:pt x="257" y="12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59" y="20"/>
                      <a:pt x="259" y="24"/>
                      <a:pt x="259" y="28"/>
                    </a:cubicBezTo>
                    <a:cubicBezTo>
                      <a:pt x="262" y="31"/>
                      <a:pt x="262" y="31"/>
                      <a:pt x="262" y="31"/>
                    </a:cubicBezTo>
                    <a:cubicBezTo>
                      <a:pt x="265" y="29"/>
                      <a:pt x="265" y="29"/>
                      <a:pt x="265" y="2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9" y="19"/>
                      <a:pt x="269" y="19"/>
                      <a:pt x="269" y="19"/>
                    </a:cubicBezTo>
                    <a:cubicBezTo>
                      <a:pt x="266" y="13"/>
                      <a:pt x="266" y="13"/>
                      <a:pt x="266" y="13"/>
                    </a:cubicBezTo>
                    <a:cubicBezTo>
                      <a:pt x="262" y="9"/>
                      <a:pt x="262" y="9"/>
                      <a:pt x="262" y="9"/>
                    </a:cubicBezTo>
                    <a:lnTo>
                      <a:pt x="262" y="3"/>
                    </a:lnTo>
                    <a:close/>
                    <a:moveTo>
                      <a:pt x="277" y="50"/>
                    </a:move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51"/>
                      <a:pt x="272" y="51"/>
                      <a:pt x="272" y="51"/>
                    </a:cubicBezTo>
                    <a:cubicBezTo>
                      <a:pt x="275" y="53"/>
                      <a:pt x="275" y="53"/>
                      <a:pt x="275" y="53"/>
                    </a:cubicBezTo>
                    <a:lnTo>
                      <a:pt x="277" y="50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161"/>
              <p:cNvSpPr/>
              <p:nvPr/>
            </p:nvSpPr>
            <p:spPr bwMode="auto">
              <a:xfrm>
                <a:off x="6642488" y="1799809"/>
                <a:ext cx="667148" cy="910836"/>
              </a:xfrm>
              <a:custGeom>
                <a:avLst/>
                <a:gdLst>
                  <a:gd name="T0" fmla="*/ 205 w 209"/>
                  <a:gd name="T1" fmla="*/ 69 h 285"/>
                  <a:gd name="T2" fmla="*/ 207 w 209"/>
                  <a:gd name="T3" fmla="*/ 99 h 285"/>
                  <a:gd name="T4" fmla="*/ 197 w 209"/>
                  <a:gd name="T5" fmla="*/ 97 h 285"/>
                  <a:gd name="T6" fmla="*/ 175 w 209"/>
                  <a:gd name="T7" fmla="*/ 74 h 285"/>
                  <a:gd name="T8" fmla="*/ 166 w 209"/>
                  <a:gd name="T9" fmla="*/ 90 h 285"/>
                  <a:gd name="T10" fmla="*/ 158 w 209"/>
                  <a:gd name="T11" fmla="*/ 111 h 285"/>
                  <a:gd name="T12" fmla="*/ 164 w 209"/>
                  <a:gd name="T13" fmla="*/ 140 h 285"/>
                  <a:gd name="T14" fmla="*/ 176 w 209"/>
                  <a:gd name="T15" fmla="*/ 181 h 285"/>
                  <a:gd name="T16" fmla="*/ 187 w 209"/>
                  <a:gd name="T17" fmla="*/ 198 h 285"/>
                  <a:gd name="T18" fmla="*/ 204 w 209"/>
                  <a:gd name="T19" fmla="*/ 191 h 285"/>
                  <a:gd name="T20" fmla="*/ 198 w 209"/>
                  <a:gd name="T21" fmla="*/ 208 h 285"/>
                  <a:gd name="T22" fmla="*/ 189 w 209"/>
                  <a:gd name="T23" fmla="*/ 227 h 285"/>
                  <a:gd name="T24" fmla="*/ 179 w 209"/>
                  <a:gd name="T25" fmla="*/ 244 h 285"/>
                  <a:gd name="T26" fmla="*/ 177 w 209"/>
                  <a:gd name="T27" fmla="*/ 230 h 285"/>
                  <a:gd name="T28" fmla="*/ 161 w 209"/>
                  <a:gd name="T29" fmla="*/ 231 h 285"/>
                  <a:gd name="T30" fmla="*/ 145 w 209"/>
                  <a:gd name="T31" fmla="*/ 245 h 285"/>
                  <a:gd name="T32" fmla="*/ 133 w 209"/>
                  <a:gd name="T33" fmla="*/ 256 h 285"/>
                  <a:gd name="T34" fmla="*/ 134 w 209"/>
                  <a:gd name="T35" fmla="*/ 271 h 285"/>
                  <a:gd name="T36" fmla="*/ 118 w 209"/>
                  <a:gd name="T37" fmla="*/ 285 h 285"/>
                  <a:gd name="T38" fmla="*/ 105 w 209"/>
                  <a:gd name="T39" fmla="*/ 272 h 285"/>
                  <a:gd name="T40" fmla="*/ 91 w 209"/>
                  <a:gd name="T41" fmla="*/ 273 h 285"/>
                  <a:gd name="T42" fmla="*/ 77 w 209"/>
                  <a:gd name="T43" fmla="*/ 274 h 285"/>
                  <a:gd name="T44" fmla="*/ 78 w 209"/>
                  <a:gd name="T45" fmla="*/ 255 h 285"/>
                  <a:gd name="T46" fmla="*/ 60 w 209"/>
                  <a:gd name="T47" fmla="*/ 241 h 285"/>
                  <a:gd name="T48" fmla="*/ 30 w 209"/>
                  <a:gd name="T49" fmla="*/ 241 h 285"/>
                  <a:gd name="T50" fmla="*/ 25 w 209"/>
                  <a:gd name="T51" fmla="*/ 225 h 285"/>
                  <a:gd name="T52" fmla="*/ 9 w 209"/>
                  <a:gd name="T53" fmla="*/ 212 h 285"/>
                  <a:gd name="T54" fmla="*/ 0 w 209"/>
                  <a:gd name="T55" fmla="*/ 199 h 285"/>
                  <a:gd name="T56" fmla="*/ 0 w 209"/>
                  <a:gd name="T57" fmla="*/ 186 h 285"/>
                  <a:gd name="T58" fmla="*/ 11 w 209"/>
                  <a:gd name="T59" fmla="*/ 173 h 285"/>
                  <a:gd name="T60" fmla="*/ 12 w 209"/>
                  <a:gd name="T61" fmla="*/ 164 h 285"/>
                  <a:gd name="T62" fmla="*/ 17 w 209"/>
                  <a:gd name="T63" fmla="*/ 155 h 285"/>
                  <a:gd name="T64" fmla="*/ 22 w 209"/>
                  <a:gd name="T65" fmla="*/ 143 h 285"/>
                  <a:gd name="T66" fmla="*/ 35 w 209"/>
                  <a:gd name="T67" fmla="*/ 145 h 285"/>
                  <a:gd name="T68" fmla="*/ 41 w 209"/>
                  <a:gd name="T69" fmla="*/ 128 h 285"/>
                  <a:gd name="T70" fmla="*/ 48 w 209"/>
                  <a:gd name="T71" fmla="*/ 118 h 285"/>
                  <a:gd name="T72" fmla="*/ 34 w 209"/>
                  <a:gd name="T73" fmla="*/ 103 h 285"/>
                  <a:gd name="T74" fmla="*/ 24 w 209"/>
                  <a:gd name="T75" fmla="*/ 82 h 285"/>
                  <a:gd name="T76" fmla="*/ 26 w 209"/>
                  <a:gd name="T77" fmla="*/ 70 h 285"/>
                  <a:gd name="T78" fmla="*/ 28 w 209"/>
                  <a:gd name="T79" fmla="*/ 61 h 285"/>
                  <a:gd name="T80" fmla="*/ 38 w 209"/>
                  <a:gd name="T81" fmla="*/ 52 h 285"/>
                  <a:gd name="T82" fmla="*/ 51 w 209"/>
                  <a:gd name="T83" fmla="*/ 41 h 285"/>
                  <a:gd name="T84" fmla="*/ 47 w 209"/>
                  <a:gd name="T85" fmla="*/ 22 h 285"/>
                  <a:gd name="T86" fmla="*/ 64 w 209"/>
                  <a:gd name="T87" fmla="*/ 28 h 285"/>
                  <a:gd name="T88" fmla="*/ 79 w 209"/>
                  <a:gd name="T89" fmla="*/ 21 h 285"/>
                  <a:gd name="T90" fmla="*/ 103 w 209"/>
                  <a:gd name="T91" fmla="*/ 12 h 285"/>
                  <a:gd name="T92" fmla="*/ 135 w 209"/>
                  <a:gd name="T93" fmla="*/ 1 h 285"/>
                  <a:gd name="T94" fmla="*/ 136 w 209"/>
                  <a:gd name="T95" fmla="*/ 11 h 285"/>
                  <a:gd name="T96" fmla="*/ 154 w 209"/>
                  <a:gd name="T97" fmla="*/ 19 h 285"/>
                  <a:gd name="T98" fmla="*/ 163 w 209"/>
                  <a:gd name="T99" fmla="*/ 32 h 285"/>
                  <a:gd name="T100" fmla="*/ 179 w 209"/>
                  <a:gd name="T101" fmla="*/ 35 h 285"/>
                  <a:gd name="T102" fmla="*/ 187 w 209"/>
                  <a:gd name="T103" fmla="*/ 42 h 285"/>
                  <a:gd name="T104" fmla="*/ 190 w 209"/>
                  <a:gd name="T105" fmla="*/ 46 h 285"/>
                  <a:gd name="T106" fmla="*/ 200 w 209"/>
                  <a:gd name="T107" fmla="*/ 5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285">
                    <a:moveTo>
                      <a:pt x="200" y="54"/>
                    </a:moveTo>
                    <a:cubicBezTo>
                      <a:pt x="205" y="58"/>
                      <a:pt x="205" y="58"/>
                      <a:pt x="205" y="58"/>
                    </a:cubicBezTo>
                    <a:cubicBezTo>
                      <a:pt x="205" y="69"/>
                      <a:pt x="205" y="69"/>
                      <a:pt x="205" y="69"/>
                    </a:cubicBezTo>
                    <a:cubicBezTo>
                      <a:pt x="208" y="78"/>
                      <a:pt x="208" y="78"/>
                      <a:pt x="208" y="78"/>
                    </a:cubicBezTo>
                    <a:cubicBezTo>
                      <a:pt x="209" y="91"/>
                      <a:pt x="209" y="91"/>
                      <a:pt x="209" y="91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97"/>
                      <a:pt x="197" y="97"/>
                      <a:pt x="197" y="97"/>
                    </a:cubicBezTo>
                    <a:cubicBezTo>
                      <a:pt x="194" y="94"/>
                      <a:pt x="191" y="92"/>
                      <a:pt x="188" y="89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5" y="90"/>
                      <a:pt x="175" y="90"/>
                      <a:pt x="175" y="90"/>
                    </a:cubicBezTo>
                    <a:cubicBezTo>
                      <a:pt x="166" y="90"/>
                      <a:pt x="166" y="90"/>
                      <a:pt x="166" y="90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2" y="107"/>
                      <a:pt x="162" y="107"/>
                      <a:pt x="162" y="107"/>
                    </a:cubicBezTo>
                    <a:cubicBezTo>
                      <a:pt x="158" y="111"/>
                      <a:pt x="158" y="111"/>
                      <a:pt x="158" y="111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5" y="130"/>
                      <a:pt x="165" y="130"/>
                      <a:pt x="165" y="13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71" y="150"/>
                      <a:pt x="171" y="150"/>
                      <a:pt x="171" y="150"/>
                    </a:cubicBezTo>
                    <a:cubicBezTo>
                      <a:pt x="174" y="168"/>
                      <a:pt x="174" y="168"/>
                      <a:pt x="174" y="168"/>
                    </a:cubicBezTo>
                    <a:cubicBezTo>
                      <a:pt x="176" y="181"/>
                      <a:pt x="176" y="181"/>
                      <a:pt x="176" y="181"/>
                    </a:cubicBezTo>
                    <a:cubicBezTo>
                      <a:pt x="182" y="187"/>
                      <a:pt x="182" y="187"/>
                      <a:pt x="182" y="187"/>
                    </a:cubicBezTo>
                    <a:cubicBezTo>
                      <a:pt x="182" y="193"/>
                      <a:pt x="182" y="193"/>
                      <a:pt x="182" y="193"/>
                    </a:cubicBezTo>
                    <a:cubicBezTo>
                      <a:pt x="187" y="198"/>
                      <a:pt x="187" y="198"/>
                      <a:pt x="187" y="198"/>
                    </a:cubicBezTo>
                    <a:cubicBezTo>
                      <a:pt x="191" y="197"/>
                      <a:pt x="191" y="197"/>
                      <a:pt x="191" y="197"/>
                    </a:cubicBezTo>
                    <a:cubicBezTo>
                      <a:pt x="194" y="195"/>
                      <a:pt x="196" y="193"/>
                      <a:pt x="199" y="191"/>
                    </a:cubicBezTo>
                    <a:cubicBezTo>
                      <a:pt x="204" y="191"/>
                      <a:pt x="204" y="191"/>
                      <a:pt x="204" y="191"/>
                    </a:cubicBezTo>
                    <a:cubicBezTo>
                      <a:pt x="204" y="197"/>
                      <a:pt x="204" y="197"/>
                      <a:pt x="204" y="197"/>
                    </a:cubicBezTo>
                    <a:cubicBezTo>
                      <a:pt x="198" y="199"/>
                      <a:pt x="198" y="199"/>
                      <a:pt x="198" y="199"/>
                    </a:cubicBezTo>
                    <a:cubicBezTo>
                      <a:pt x="198" y="208"/>
                      <a:pt x="198" y="208"/>
                      <a:pt x="198" y="208"/>
                    </a:cubicBezTo>
                    <a:cubicBezTo>
                      <a:pt x="187" y="210"/>
                      <a:pt x="187" y="210"/>
                      <a:pt x="187" y="210"/>
                    </a:cubicBezTo>
                    <a:cubicBezTo>
                      <a:pt x="190" y="222"/>
                      <a:pt x="190" y="222"/>
                      <a:pt x="190" y="222"/>
                    </a:cubicBezTo>
                    <a:cubicBezTo>
                      <a:pt x="189" y="227"/>
                      <a:pt x="189" y="227"/>
                      <a:pt x="189" y="227"/>
                    </a:cubicBezTo>
                    <a:cubicBezTo>
                      <a:pt x="182" y="230"/>
                      <a:pt x="182" y="230"/>
                      <a:pt x="182" y="230"/>
                    </a:cubicBezTo>
                    <a:cubicBezTo>
                      <a:pt x="182" y="237"/>
                      <a:pt x="182" y="237"/>
                      <a:pt x="182" y="237"/>
                    </a:cubicBezTo>
                    <a:cubicBezTo>
                      <a:pt x="179" y="244"/>
                      <a:pt x="179" y="244"/>
                      <a:pt x="179" y="244"/>
                    </a:cubicBezTo>
                    <a:cubicBezTo>
                      <a:pt x="173" y="245"/>
                      <a:pt x="169" y="244"/>
                      <a:pt x="169" y="237"/>
                    </a:cubicBezTo>
                    <a:cubicBezTo>
                      <a:pt x="171" y="232"/>
                      <a:pt x="171" y="232"/>
                      <a:pt x="171" y="232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4" y="228"/>
                      <a:pt x="174" y="228"/>
                      <a:pt x="174" y="228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1" y="231"/>
                      <a:pt x="161" y="231"/>
                      <a:pt x="161" y="231"/>
                    </a:cubicBezTo>
                    <a:cubicBezTo>
                      <a:pt x="161" y="234"/>
                      <a:pt x="161" y="234"/>
                      <a:pt x="161" y="234"/>
                    </a:cubicBezTo>
                    <a:cubicBezTo>
                      <a:pt x="150" y="239"/>
                      <a:pt x="150" y="239"/>
                      <a:pt x="150" y="239"/>
                    </a:cubicBezTo>
                    <a:cubicBezTo>
                      <a:pt x="145" y="245"/>
                      <a:pt x="145" y="245"/>
                      <a:pt x="145" y="245"/>
                    </a:cubicBezTo>
                    <a:cubicBezTo>
                      <a:pt x="140" y="246"/>
                      <a:pt x="140" y="246"/>
                      <a:pt x="140" y="246"/>
                    </a:cubicBezTo>
                    <a:cubicBezTo>
                      <a:pt x="135" y="251"/>
                      <a:pt x="135" y="251"/>
                      <a:pt x="135" y="251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27" y="268"/>
                      <a:pt x="127" y="268"/>
                      <a:pt x="127" y="268"/>
                    </a:cubicBezTo>
                    <a:cubicBezTo>
                      <a:pt x="129" y="276"/>
                      <a:pt x="129" y="276"/>
                      <a:pt x="129" y="276"/>
                    </a:cubicBezTo>
                    <a:cubicBezTo>
                      <a:pt x="126" y="279"/>
                      <a:pt x="122" y="282"/>
                      <a:pt x="118" y="285"/>
                    </a:cubicBezTo>
                    <a:cubicBezTo>
                      <a:pt x="117" y="280"/>
                      <a:pt x="117" y="280"/>
                      <a:pt x="117" y="280"/>
                    </a:cubicBezTo>
                    <a:cubicBezTo>
                      <a:pt x="109" y="272"/>
                      <a:pt x="109" y="272"/>
                      <a:pt x="109" y="272"/>
                    </a:cubicBezTo>
                    <a:cubicBezTo>
                      <a:pt x="105" y="272"/>
                      <a:pt x="105" y="272"/>
                      <a:pt x="105" y="272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97" y="273"/>
                      <a:pt x="97" y="273"/>
                      <a:pt x="97" y="273"/>
                    </a:cubicBezTo>
                    <a:cubicBezTo>
                      <a:pt x="91" y="273"/>
                      <a:pt x="91" y="273"/>
                      <a:pt x="91" y="273"/>
                    </a:cubicBezTo>
                    <a:cubicBezTo>
                      <a:pt x="86" y="279"/>
                      <a:pt x="86" y="279"/>
                      <a:pt x="86" y="279"/>
                    </a:cubicBezTo>
                    <a:cubicBezTo>
                      <a:pt x="81" y="279"/>
                      <a:pt x="81" y="279"/>
                      <a:pt x="81" y="279"/>
                    </a:cubicBezTo>
                    <a:cubicBezTo>
                      <a:pt x="77" y="274"/>
                      <a:pt x="77" y="274"/>
                      <a:pt x="77" y="274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83" y="262"/>
                      <a:pt x="83" y="262"/>
                      <a:pt x="83" y="262"/>
                    </a:cubicBezTo>
                    <a:cubicBezTo>
                      <a:pt x="78" y="255"/>
                      <a:pt x="78" y="255"/>
                      <a:pt x="78" y="255"/>
                    </a:cubicBezTo>
                    <a:cubicBezTo>
                      <a:pt x="78" y="250"/>
                      <a:pt x="78" y="250"/>
                      <a:pt x="78" y="250"/>
                    </a:cubicBezTo>
                    <a:cubicBezTo>
                      <a:pt x="73" y="249"/>
                      <a:pt x="73" y="249"/>
                      <a:pt x="73" y="249"/>
                    </a:cubicBezTo>
                    <a:cubicBezTo>
                      <a:pt x="69" y="246"/>
                      <a:pt x="65" y="243"/>
                      <a:pt x="60" y="241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36" y="241"/>
                      <a:pt x="36" y="241"/>
                      <a:pt x="36" y="241"/>
                    </a:cubicBezTo>
                    <a:cubicBezTo>
                      <a:pt x="30" y="241"/>
                      <a:pt x="30" y="241"/>
                      <a:pt x="30" y="241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11" y="217"/>
                      <a:pt x="11" y="217"/>
                      <a:pt x="11" y="217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5" y="189"/>
                      <a:pt x="5" y="189"/>
                      <a:pt x="5" y="18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18"/>
                      <a:pt x="48" y="118"/>
                      <a:pt x="48" y="11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7" y="25"/>
                      <a:pt x="157" y="25"/>
                      <a:pt x="157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67" y="36"/>
                      <a:pt x="167" y="36"/>
                      <a:pt x="167" y="36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7" y="42"/>
                      <a:pt x="187" y="42"/>
                      <a:pt x="187" y="42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8" y="50"/>
                      <a:pt x="188" y="50"/>
                      <a:pt x="188" y="50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53"/>
                      <a:pt x="193" y="53"/>
                      <a:pt x="193" y="53"/>
                    </a:cubicBezTo>
                    <a:lnTo>
                      <a:pt x="200" y="5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172"/>
              <p:cNvSpPr/>
              <p:nvPr/>
            </p:nvSpPr>
            <p:spPr bwMode="auto">
              <a:xfrm>
                <a:off x="4748908" y="3190033"/>
                <a:ext cx="1155856" cy="1238418"/>
              </a:xfrm>
              <a:custGeom>
                <a:avLst/>
                <a:gdLst>
                  <a:gd name="T0" fmla="*/ 246 w 362"/>
                  <a:gd name="T1" fmla="*/ 119 h 388"/>
                  <a:gd name="T2" fmla="*/ 223 w 362"/>
                  <a:gd name="T3" fmla="*/ 131 h 388"/>
                  <a:gd name="T4" fmla="*/ 201 w 362"/>
                  <a:gd name="T5" fmla="*/ 135 h 388"/>
                  <a:gd name="T6" fmla="*/ 203 w 362"/>
                  <a:gd name="T7" fmla="*/ 80 h 388"/>
                  <a:gd name="T8" fmla="*/ 185 w 362"/>
                  <a:gd name="T9" fmla="*/ 64 h 388"/>
                  <a:gd name="T10" fmla="*/ 185 w 362"/>
                  <a:gd name="T11" fmla="*/ 46 h 388"/>
                  <a:gd name="T12" fmla="*/ 176 w 362"/>
                  <a:gd name="T13" fmla="*/ 36 h 388"/>
                  <a:gd name="T14" fmla="*/ 162 w 362"/>
                  <a:gd name="T15" fmla="*/ 15 h 388"/>
                  <a:gd name="T16" fmla="*/ 155 w 362"/>
                  <a:gd name="T17" fmla="*/ 9 h 388"/>
                  <a:gd name="T18" fmla="*/ 145 w 362"/>
                  <a:gd name="T19" fmla="*/ 7 h 388"/>
                  <a:gd name="T20" fmla="*/ 128 w 362"/>
                  <a:gd name="T21" fmla="*/ 18 h 388"/>
                  <a:gd name="T22" fmla="*/ 128 w 362"/>
                  <a:gd name="T23" fmla="*/ 42 h 388"/>
                  <a:gd name="T24" fmla="*/ 139 w 362"/>
                  <a:gd name="T25" fmla="*/ 65 h 388"/>
                  <a:gd name="T26" fmla="*/ 127 w 362"/>
                  <a:gd name="T27" fmla="*/ 83 h 388"/>
                  <a:gd name="T28" fmla="*/ 119 w 362"/>
                  <a:gd name="T29" fmla="*/ 103 h 388"/>
                  <a:gd name="T30" fmla="*/ 129 w 362"/>
                  <a:gd name="T31" fmla="*/ 125 h 388"/>
                  <a:gd name="T32" fmla="*/ 139 w 362"/>
                  <a:gd name="T33" fmla="*/ 136 h 388"/>
                  <a:gd name="T34" fmla="*/ 137 w 362"/>
                  <a:gd name="T35" fmla="*/ 147 h 388"/>
                  <a:gd name="T36" fmla="*/ 135 w 362"/>
                  <a:gd name="T37" fmla="*/ 170 h 388"/>
                  <a:gd name="T38" fmla="*/ 117 w 362"/>
                  <a:gd name="T39" fmla="*/ 170 h 388"/>
                  <a:gd name="T40" fmla="*/ 104 w 362"/>
                  <a:gd name="T41" fmla="*/ 159 h 388"/>
                  <a:gd name="T42" fmla="*/ 94 w 362"/>
                  <a:gd name="T43" fmla="*/ 183 h 388"/>
                  <a:gd name="T44" fmla="*/ 76 w 362"/>
                  <a:gd name="T45" fmla="*/ 212 h 388"/>
                  <a:gd name="T46" fmla="*/ 66 w 362"/>
                  <a:gd name="T47" fmla="*/ 208 h 388"/>
                  <a:gd name="T48" fmla="*/ 43 w 362"/>
                  <a:gd name="T49" fmla="*/ 216 h 388"/>
                  <a:gd name="T50" fmla="*/ 24 w 362"/>
                  <a:gd name="T51" fmla="*/ 230 h 388"/>
                  <a:gd name="T52" fmla="*/ 33 w 362"/>
                  <a:gd name="T53" fmla="*/ 257 h 388"/>
                  <a:gd name="T54" fmla="*/ 18 w 362"/>
                  <a:gd name="T55" fmla="*/ 273 h 388"/>
                  <a:gd name="T56" fmla="*/ 17 w 362"/>
                  <a:gd name="T57" fmla="*/ 291 h 388"/>
                  <a:gd name="T58" fmla="*/ 16 w 362"/>
                  <a:gd name="T59" fmla="*/ 314 h 388"/>
                  <a:gd name="T60" fmla="*/ 0 w 362"/>
                  <a:gd name="T61" fmla="*/ 322 h 388"/>
                  <a:gd name="T62" fmla="*/ 28 w 362"/>
                  <a:gd name="T63" fmla="*/ 339 h 388"/>
                  <a:gd name="T64" fmla="*/ 53 w 362"/>
                  <a:gd name="T65" fmla="*/ 352 h 388"/>
                  <a:gd name="T66" fmla="*/ 86 w 362"/>
                  <a:gd name="T67" fmla="*/ 341 h 388"/>
                  <a:gd name="T68" fmla="*/ 104 w 362"/>
                  <a:gd name="T69" fmla="*/ 350 h 388"/>
                  <a:gd name="T70" fmla="*/ 127 w 362"/>
                  <a:gd name="T71" fmla="*/ 364 h 388"/>
                  <a:gd name="T72" fmla="*/ 154 w 362"/>
                  <a:gd name="T73" fmla="*/ 375 h 388"/>
                  <a:gd name="T74" fmla="*/ 178 w 362"/>
                  <a:gd name="T75" fmla="*/ 384 h 388"/>
                  <a:gd name="T76" fmla="*/ 203 w 362"/>
                  <a:gd name="T77" fmla="*/ 347 h 388"/>
                  <a:gd name="T78" fmla="*/ 230 w 362"/>
                  <a:gd name="T79" fmla="*/ 275 h 388"/>
                  <a:gd name="T80" fmla="*/ 223 w 362"/>
                  <a:gd name="T81" fmla="*/ 228 h 388"/>
                  <a:gd name="T82" fmla="*/ 232 w 362"/>
                  <a:gd name="T83" fmla="*/ 209 h 388"/>
                  <a:gd name="T84" fmla="*/ 253 w 362"/>
                  <a:gd name="T85" fmla="*/ 200 h 388"/>
                  <a:gd name="T86" fmla="*/ 271 w 362"/>
                  <a:gd name="T87" fmla="*/ 192 h 388"/>
                  <a:gd name="T88" fmla="*/ 295 w 362"/>
                  <a:gd name="T89" fmla="*/ 190 h 388"/>
                  <a:gd name="T90" fmla="*/ 313 w 362"/>
                  <a:gd name="T91" fmla="*/ 172 h 388"/>
                  <a:gd name="T92" fmla="*/ 333 w 362"/>
                  <a:gd name="T93" fmla="*/ 165 h 388"/>
                  <a:gd name="T94" fmla="*/ 345 w 362"/>
                  <a:gd name="T95" fmla="*/ 172 h 388"/>
                  <a:gd name="T96" fmla="*/ 353 w 362"/>
                  <a:gd name="T97" fmla="*/ 153 h 388"/>
                  <a:gd name="T98" fmla="*/ 340 w 362"/>
                  <a:gd name="T99" fmla="*/ 134 h 388"/>
                  <a:gd name="T100" fmla="*/ 343 w 362"/>
                  <a:gd name="T101" fmla="*/ 117 h 388"/>
                  <a:gd name="T102" fmla="*/ 361 w 362"/>
                  <a:gd name="T103" fmla="*/ 117 h 388"/>
                  <a:gd name="T104" fmla="*/ 344 w 362"/>
                  <a:gd name="T105" fmla="*/ 96 h 388"/>
                  <a:gd name="T106" fmla="*/ 330 w 362"/>
                  <a:gd name="T107" fmla="*/ 87 h 388"/>
                  <a:gd name="T108" fmla="*/ 314 w 362"/>
                  <a:gd name="T109" fmla="*/ 83 h 388"/>
                  <a:gd name="T110" fmla="*/ 291 w 362"/>
                  <a:gd name="T111" fmla="*/ 73 h 388"/>
                  <a:gd name="T112" fmla="*/ 272 w 362"/>
                  <a:gd name="T113" fmla="*/ 89 h 388"/>
                  <a:gd name="T114" fmla="*/ 264 w 362"/>
                  <a:gd name="T115" fmla="*/ 12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2" h="388">
                    <a:moveTo>
                      <a:pt x="255" y="135"/>
                    </a:moveTo>
                    <a:cubicBezTo>
                      <a:pt x="251" y="130"/>
                      <a:pt x="251" y="130"/>
                      <a:pt x="251" y="130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2" y="121"/>
                      <a:pt x="242" y="121"/>
                      <a:pt x="242" y="121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29" y="131"/>
                      <a:pt x="229" y="131"/>
                      <a:pt x="229" y="131"/>
                    </a:cubicBezTo>
                    <a:cubicBezTo>
                      <a:pt x="223" y="131"/>
                      <a:pt x="223" y="131"/>
                      <a:pt x="223" y="131"/>
                    </a:cubicBezTo>
                    <a:cubicBezTo>
                      <a:pt x="221" y="137"/>
                      <a:pt x="221" y="137"/>
                      <a:pt x="221" y="137"/>
                    </a:cubicBezTo>
                    <a:cubicBezTo>
                      <a:pt x="217" y="143"/>
                      <a:pt x="217" y="143"/>
                      <a:pt x="217" y="143"/>
                    </a:cubicBezTo>
                    <a:cubicBezTo>
                      <a:pt x="210" y="143"/>
                      <a:pt x="210" y="143"/>
                      <a:pt x="210" y="143"/>
                    </a:cubicBezTo>
                    <a:cubicBezTo>
                      <a:pt x="201" y="135"/>
                      <a:pt x="201" y="135"/>
                      <a:pt x="201" y="135"/>
                    </a:cubicBezTo>
                    <a:cubicBezTo>
                      <a:pt x="200" y="118"/>
                      <a:pt x="200" y="118"/>
                      <a:pt x="200" y="118"/>
                    </a:cubicBezTo>
                    <a:cubicBezTo>
                      <a:pt x="201" y="111"/>
                      <a:pt x="201" y="104"/>
                      <a:pt x="201" y="97"/>
                    </a:cubicBezTo>
                    <a:cubicBezTo>
                      <a:pt x="203" y="89"/>
                      <a:pt x="203" y="89"/>
                      <a:pt x="203" y="89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199" y="79"/>
                      <a:pt x="195" y="78"/>
                      <a:pt x="192" y="76"/>
                    </a:cubicBezTo>
                    <a:cubicBezTo>
                      <a:pt x="191" y="72"/>
                      <a:pt x="191" y="72"/>
                      <a:pt x="191" y="72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5" y="64"/>
                      <a:pt x="185" y="64"/>
                      <a:pt x="185" y="64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8" y="50"/>
                      <a:pt x="188" y="50"/>
                      <a:pt x="188" y="50"/>
                    </a:cubicBezTo>
                    <a:cubicBezTo>
                      <a:pt x="185" y="46"/>
                      <a:pt x="185" y="46"/>
                      <a:pt x="185" y="46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8" y="4"/>
                      <a:pt x="148" y="4"/>
                      <a:pt x="148" y="4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32" y="45"/>
                      <a:pt x="135" y="49"/>
                      <a:pt x="138" y="52"/>
                    </a:cubicBezTo>
                    <a:cubicBezTo>
                      <a:pt x="137" y="57"/>
                      <a:pt x="137" y="57"/>
                      <a:pt x="137" y="57"/>
                    </a:cubicBezTo>
                    <a:cubicBezTo>
                      <a:pt x="134" y="61"/>
                      <a:pt x="134" y="61"/>
                      <a:pt x="134" y="61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4" y="70"/>
                      <a:pt x="134" y="70"/>
                      <a:pt x="134" y="70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1" y="81"/>
                      <a:pt x="131" y="81"/>
                      <a:pt x="131" y="81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6" y="90"/>
                      <a:pt x="126" y="90"/>
                      <a:pt x="126" y="90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9" y="103"/>
                      <a:pt x="119" y="103"/>
                      <a:pt x="119" y="103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23" y="119"/>
                      <a:pt x="123" y="119"/>
                      <a:pt x="123" y="119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35" y="135"/>
                      <a:pt x="135" y="135"/>
                      <a:pt x="135" y="135"/>
                    </a:cubicBezTo>
                    <a:cubicBezTo>
                      <a:pt x="133" y="138"/>
                      <a:pt x="132" y="141"/>
                      <a:pt x="130" y="144"/>
                    </a:cubicBezTo>
                    <a:cubicBezTo>
                      <a:pt x="131" y="147"/>
                      <a:pt x="131" y="147"/>
                      <a:pt x="131" y="147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9" y="150"/>
                      <a:pt x="140" y="154"/>
                      <a:pt x="142" y="158"/>
                    </a:cubicBezTo>
                    <a:cubicBezTo>
                      <a:pt x="138" y="161"/>
                      <a:pt x="138" y="161"/>
                      <a:pt x="138" y="161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0" y="164"/>
                      <a:pt x="110" y="164"/>
                      <a:pt x="110" y="164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97" y="163"/>
                      <a:pt x="97" y="163"/>
                      <a:pt x="97" y="163"/>
                    </a:cubicBezTo>
                    <a:cubicBezTo>
                      <a:pt x="96" y="170"/>
                      <a:pt x="96" y="170"/>
                      <a:pt x="96" y="17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4" y="183"/>
                      <a:pt x="94" y="183"/>
                      <a:pt x="94" y="183"/>
                    </a:cubicBezTo>
                    <a:cubicBezTo>
                      <a:pt x="86" y="191"/>
                      <a:pt x="86" y="191"/>
                      <a:pt x="86" y="191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79" y="206"/>
                      <a:pt x="79" y="206"/>
                      <a:pt x="79" y="206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81" y="217"/>
                      <a:pt x="81" y="217"/>
                      <a:pt x="81" y="217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66" y="208"/>
                      <a:pt x="66" y="208"/>
                      <a:pt x="66" y="208"/>
                    </a:cubicBezTo>
                    <a:cubicBezTo>
                      <a:pt x="60" y="202"/>
                      <a:pt x="60" y="202"/>
                      <a:pt x="60" y="202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43" y="216"/>
                      <a:pt x="43" y="216"/>
                      <a:pt x="43" y="216"/>
                    </a:cubicBezTo>
                    <a:cubicBezTo>
                      <a:pt x="36" y="214"/>
                      <a:pt x="36" y="214"/>
                      <a:pt x="36" y="214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28" y="226"/>
                      <a:pt x="28" y="226"/>
                      <a:pt x="28" y="226"/>
                    </a:cubicBezTo>
                    <a:cubicBezTo>
                      <a:pt x="24" y="230"/>
                      <a:pt x="24" y="230"/>
                      <a:pt x="24" y="230"/>
                    </a:cubicBezTo>
                    <a:cubicBezTo>
                      <a:pt x="24" y="240"/>
                      <a:pt x="24" y="240"/>
                      <a:pt x="24" y="240"/>
                    </a:cubicBezTo>
                    <a:cubicBezTo>
                      <a:pt x="29" y="245"/>
                      <a:pt x="29" y="245"/>
                      <a:pt x="29" y="245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3" y="257"/>
                      <a:pt x="33" y="257"/>
                      <a:pt x="33" y="257"/>
                    </a:cubicBezTo>
                    <a:cubicBezTo>
                      <a:pt x="27" y="260"/>
                      <a:pt x="27" y="260"/>
                      <a:pt x="27" y="260"/>
                    </a:cubicBezTo>
                    <a:cubicBezTo>
                      <a:pt x="24" y="266"/>
                      <a:pt x="24" y="266"/>
                      <a:pt x="24" y="266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5" y="278"/>
                      <a:pt x="15" y="278"/>
                      <a:pt x="15" y="278"/>
                    </a:cubicBezTo>
                    <a:cubicBezTo>
                      <a:pt x="19" y="284"/>
                      <a:pt x="19" y="284"/>
                      <a:pt x="19" y="284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7" y="291"/>
                      <a:pt x="17" y="291"/>
                      <a:pt x="17" y="291"/>
                    </a:cubicBezTo>
                    <a:cubicBezTo>
                      <a:pt x="17" y="299"/>
                      <a:pt x="17" y="299"/>
                      <a:pt x="17" y="299"/>
                    </a:cubicBezTo>
                    <a:cubicBezTo>
                      <a:pt x="18" y="304"/>
                      <a:pt x="18" y="304"/>
                      <a:pt x="18" y="304"/>
                    </a:cubicBezTo>
                    <a:cubicBezTo>
                      <a:pt x="16" y="308"/>
                      <a:pt x="16" y="308"/>
                      <a:pt x="16" y="308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6" y="319"/>
                      <a:pt x="6" y="319"/>
                      <a:pt x="6" y="319"/>
                    </a:cubicBezTo>
                    <a:cubicBezTo>
                      <a:pt x="1" y="318"/>
                      <a:pt x="1" y="318"/>
                      <a:pt x="1" y="3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7" y="326"/>
                      <a:pt x="7" y="326"/>
                      <a:pt x="7" y="326"/>
                    </a:cubicBezTo>
                    <a:cubicBezTo>
                      <a:pt x="17" y="336"/>
                      <a:pt x="17" y="336"/>
                      <a:pt x="17" y="336"/>
                    </a:cubicBezTo>
                    <a:cubicBezTo>
                      <a:pt x="22" y="339"/>
                      <a:pt x="22" y="339"/>
                      <a:pt x="22" y="339"/>
                    </a:cubicBezTo>
                    <a:cubicBezTo>
                      <a:pt x="28" y="339"/>
                      <a:pt x="28" y="339"/>
                      <a:pt x="28" y="339"/>
                    </a:cubicBezTo>
                    <a:cubicBezTo>
                      <a:pt x="33" y="343"/>
                      <a:pt x="33" y="343"/>
                      <a:pt x="33" y="343"/>
                    </a:cubicBezTo>
                    <a:cubicBezTo>
                      <a:pt x="42" y="344"/>
                      <a:pt x="42" y="344"/>
                      <a:pt x="42" y="344"/>
                    </a:cubicBezTo>
                    <a:cubicBezTo>
                      <a:pt x="48" y="350"/>
                      <a:pt x="48" y="350"/>
                      <a:pt x="48" y="350"/>
                    </a:cubicBezTo>
                    <a:cubicBezTo>
                      <a:pt x="53" y="352"/>
                      <a:pt x="53" y="352"/>
                      <a:pt x="53" y="352"/>
                    </a:cubicBezTo>
                    <a:cubicBezTo>
                      <a:pt x="61" y="352"/>
                      <a:pt x="61" y="352"/>
                      <a:pt x="61" y="352"/>
                    </a:cubicBezTo>
                    <a:cubicBezTo>
                      <a:pt x="64" y="349"/>
                      <a:pt x="64" y="349"/>
                      <a:pt x="64" y="349"/>
                    </a:cubicBezTo>
                    <a:cubicBezTo>
                      <a:pt x="74" y="351"/>
                      <a:pt x="74" y="351"/>
                      <a:pt x="74" y="351"/>
                    </a:cubicBezTo>
                    <a:cubicBezTo>
                      <a:pt x="86" y="341"/>
                      <a:pt x="86" y="341"/>
                      <a:pt x="86" y="341"/>
                    </a:cubicBezTo>
                    <a:cubicBezTo>
                      <a:pt x="92" y="345"/>
                      <a:pt x="92" y="345"/>
                      <a:pt x="92" y="345"/>
                    </a:cubicBezTo>
                    <a:cubicBezTo>
                      <a:pt x="90" y="349"/>
                      <a:pt x="90" y="349"/>
                      <a:pt x="90" y="349"/>
                    </a:cubicBezTo>
                    <a:cubicBezTo>
                      <a:pt x="97" y="352"/>
                      <a:pt x="97" y="352"/>
                      <a:pt x="97" y="352"/>
                    </a:cubicBezTo>
                    <a:cubicBezTo>
                      <a:pt x="104" y="350"/>
                      <a:pt x="104" y="350"/>
                      <a:pt x="104" y="350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17" y="357"/>
                      <a:pt x="117" y="357"/>
                      <a:pt x="117" y="357"/>
                    </a:cubicBezTo>
                    <a:cubicBezTo>
                      <a:pt x="122" y="359"/>
                      <a:pt x="122" y="359"/>
                      <a:pt x="122" y="359"/>
                    </a:cubicBezTo>
                    <a:cubicBezTo>
                      <a:pt x="127" y="364"/>
                      <a:pt x="127" y="364"/>
                      <a:pt x="127" y="364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48" y="371"/>
                      <a:pt x="148" y="371"/>
                      <a:pt x="148" y="371"/>
                    </a:cubicBezTo>
                    <a:cubicBezTo>
                      <a:pt x="154" y="371"/>
                      <a:pt x="154" y="371"/>
                      <a:pt x="154" y="371"/>
                    </a:cubicBezTo>
                    <a:cubicBezTo>
                      <a:pt x="154" y="375"/>
                      <a:pt x="154" y="375"/>
                      <a:pt x="154" y="375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68" y="382"/>
                      <a:pt x="168" y="382"/>
                      <a:pt x="168" y="382"/>
                    </a:cubicBezTo>
                    <a:cubicBezTo>
                      <a:pt x="170" y="388"/>
                      <a:pt x="170" y="388"/>
                      <a:pt x="170" y="388"/>
                    </a:cubicBezTo>
                    <a:cubicBezTo>
                      <a:pt x="178" y="384"/>
                      <a:pt x="178" y="384"/>
                      <a:pt x="178" y="384"/>
                    </a:cubicBezTo>
                    <a:cubicBezTo>
                      <a:pt x="184" y="384"/>
                      <a:pt x="184" y="384"/>
                      <a:pt x="184" y="384"/>
                    </a:cubicBezTo>
                    <a:cubicBezTo>
                      <a:pt x="184" y="373"/>
                      <a:pt x="184" y="373"/>
                      <a:pt x="184" y="373"/>
                    </a:cubicBezTo>
                    <a:cubicBezTo>
                      <a:pt x="190" y="368"/>
                      <a:pt x="196" y="361"/>
                      <a:pt x="202" y="354"/>
                    </a:cubicBezTo>
                    <a:cubicBezTo>
                      <a:pt x="203" y="347"/>
                      <a:pt x="203" y="347"/>
                      <a:pt x="203" y="347"/>
                    </a:cubicBezTo>
                    <a:cubicBezTo>
                      <a:pt x="213" y="338"/>
                      <a:pt x="222" y="328"/>
                      <a:pt x="230" y="318"/>
                    </a:cubicBezTo>
                    <a:cubicBezTo>
                      <a:pt x="233" y="294"/>
                      <a:pt x="233" y="294"/>
                      <a:pt x="233" y="294"/>
                    </a:cubicBezTo>
                    <a:cubicBezTo>
                      <a:pt x="238" y="277"/>
                      <a:pt x="238" y="277"/>
                      <a:pt x="238" y="277"/>
                    </a:cubicBezTo>
                    <a:cubicBezTo>
                      <a:pt x="230" y="275"/>
                      <a:pt x="230" y="275"/>
                      <a:pt x="230" y="275"/>
                    </a:cubicBezTo>
                    <a:cubicBezTo>
                      <a:pt x="222" y="241"/>
                      <a:pt x="222" y="241"/>
                      <a:pt x="222" y="241"/>
                    </a:cubicBezTo>
                    <a:cubicBezTo>
                      <a:pt x="225" y="236"/>
                      <a:pt x="225" y="236"/>
                      <a:pt x="225" y="236"/>
                    </a:cubicBezTo>
                    <a:cubicBezTo>
                      <a:pt x="229" y="233"/>
                      <a:pt x="229" y="233"/>
                      <a:pt x="229" y="233"/>
                    </a:cubicBezTo>
                    <a:cubicBezTo>
                      <a:pt x="223" y="228"/>
                      <a:pt x="223" y="228"/>
                      <a:pt x="223" y="228"/>
                    </a:cubicBezTo>
                    <a:cubicBezTo>
                      <a:pt x="217" y="227"/>
                      <a:pt x="217" y="227"/>
                      <a:pt x="217" y="227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26" y="209"/>
                      <a:pt x="226" y="209"/>
                      <a:pt x="226" y="209"/>
                    </a:cubicBezTo>
                    <a:cubicBezTo>
                      <a:pt x="232" y="209"/>
                      <a:pt x="232" y="209"/>
                      <a:pt x="232" y="209"/>
                    </a:cubicBezTo>
                    <a:cubicBezTo>
                      <a:pt x="232" y="202"/>
                      <a:pt x="232" y="202"/>
                      <a:pt x="232" y="202"/>
                    </a:cubicBezTo>
                    <a:cubicBezTo>
                      <a:pt x="237" y="200"/>
                      <a:pt x="237" y="200"/>
                      <a:pt x="237" y="200"/>
                    </a:cubicBezTo>
                    <a:cubicBezTo>
                      <a:pt x="245" y="202"/>
                      <a:pt x="245" y="202"/>
                      <a:pt x="245" y="202"/>
                    </a:cubicBezTo>
                    <a:cubicBezTo>
                      <a:pt x="253" y="200"/>
                      <a:pt x="253" y="200"/>
                      <a:pt x="253" y="200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59" y="189"/>
                      <a:pt x="259" y="189"/>
                      <a:pt x="259" y="189"/>
                    </a:cubicBezTo>
                    <a:cubicBezTo>
                      <a:pt x="261" y="192"/>
                      <a:pt x="261" y="192"/>
                      <a:pt x="26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6" y="189"/>
                      <a:pt x="276" y="189"/>
                      <a:pt x="276" y="189"/>
                    </a:cubicBezTo>
                    <a:cubicBezTo>
                      <a:pt x="279" y="192"/>
                      <a:pt x="279" y="192"/>
                      <a:pt x="279" y="192"/>
                    </a:cubicBezTo>
                    <a:cubicBezTo>
                      <a:pt x="291" y="194"/>
                      <a:pt x="291" y="194"/>
                      <a:pt x="291" y="194"/>
                    </a:cubicBezTo>
                    <a:cubicBezTo>
                      <a:pt x="295" y="190"/>
                      <a:pt x="295" y="190"/>
                      <a:pt x="295" y="190"/>
                    </a:cubicBezTo>
                    <a:cubicBezTo>
                      <a:pt x="300" y="192"/>
                      <a:pt x="300" y="192"/>
                      <a:pt x="300" y="192"/>
                    </a:cubicBezTo>
                    <a:cubicBezTo>
                      <a:pt x="307" y="185"/>
                      <a:pt x="307" y="185"/>
                      <a:pt x="307" y="185"/>
                    </a:cubicBezTo>
                    <a:cubicBezTo>
                      <a:pt x="313" y="185"/>
                      <a:pt x="313" y="185"/>
                      <a:pt x="313" y="185"/>
                    </a:cubicBezTo>
                    <a:cubicBezTo>
                      <a:pt x="313" y="172"/>
                      <a:pt x="313" y="172"/>
                      <a:pt x="313" y="172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23" y="161"/>
                      <a:pt x="323" y="161"/>
                      <a:pt x="323" y="161"/>
                    </a:cubicBezTo>
                    <a:cubicBezTo>
                      <a:pt x="330" y="162"/>
                      <a:pt x="330" y="162"/>
                      <a:pt x="330" y="162"/>
                    </a:cubicBezTo>
                    <a:cubicBezTo>
                      <a:pt x="333" y="165"/>
                      <a:pt x="333" y="165"/>
                      <a:pt x="333" y="165"/>
                    </a:cubicBezTo>
                    <a:cubicBezTo>
                      <a:pt x="325" y="172"/>
                      <a:pt x="325" y="172"/>
                      <a:pt x="325" y="172"/>
                    </a:cubicBezTo>
                    <a:cubicBezTo>
                      <a:pt x="332" y="173"/>
                      <a:pt x="332" y="173"/>
                      <a:pt x="332" y="173"/>
                    </a:cubicBezTo>
                    <a:cubicBezTo>
                      <a:pt x="337" y="170"/>
                      <a:pt x="337" y="170"/>
                      <a:pt x="337" y="170"/>
                    </a:cubicBezTo>
                    <a:cubicBezTo>
                      <a:pt x="345" y="172"/>
                      <a:pt x="345" y="172"/>
                      <a:pt x="345" y="172"/>
                    </a:cubicBezTo>
                    <a:cubicBezTo>
                      <a:pt x="349" y="166"/>
                      <a:pt x="349" y="166"/>
                      <a:pt x="349" y="166"/>
                    </a:cubicBezTo>
                    <a:cubicBezTo>
                      <a:pt x="354" y="163"/>
                      <a:pt x="354" y="163"/>
                      <a:pt x="354" y="163"/>
                    </a:cubicBezTo>
                    <a:cubicBezTo>
                      <a:pt x="356" y="156"/>
                      <a:pt x="356" y="156"/>
                      <a:pt x="356" y="156"/>
                    </a:cubicBezTo>
                    <a:cubicBezTo>
                      <a:pt x="353" y="153"/>
                      <a:pt x="353" y="153"/>
                      <a:pt x="353" y="153"/>
                    </a:cubicBezTo>
                    <a:cubicBezTo>
                      <a:pt x="353" y="149"/>
                      <a:pt x="353" y="149"/>
                      <a:pt x="353" y="149"/>
                    </a:cubicBezTo>
                    <a:cubicBezTo>
                      <a:pt x="347" y="151"/>
                      <a:pt x="347" y="151"/>
                      <a:pt x="347" y="151"/>
                    </a:cubicBezTo>
                    <a:cubicBezTo>
                      <a:pt x="337" y="142"/>
                      <a:pt x="337" y="142"/>
                      <a:pt x="337" y="142"/>
                    </a:cubicBezTo>
                    <a:cubicBezTo>
                      <a:pt x="340" y="134"/>
                      <a:pt x="340" y="134"/>
                      <a:pt x="340" y="134"/>
                    </a:cubicBezTo>
                    <a:cubicBezTo>
                      <a:pt x="336" y="131"/>
                      <a:pt x="336" y="131"/>
                      <a:pt x="336" y="131"/>
                    </a:cubicBezTo>
                    <a:cubicBezTo>
                      <a:pt x="339" y="125"/>
                      <a:pt x="339" y="125"/>
                      <a:pt x="339" y="125"/>
                    </a:cubicBezTo>
                    <a:cubicBezTo>
                      <a:pt x="337" y="123"/>
                      <a:pt x="337" y="123"/>
                      <a:pt x="337" y="123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9" y="117"/>
                      <a:pt x="349" y="117"/>
                      <a:pt x="349" y="117"/>
                    </a:cubicBezTo>
                    <a:cubicBezTo>
                      <a:pt x="352" y="121"/>
                      <a:pt x="352" y="121"/>
                      <a:pt x="352" y="121"/>
                    </a:cubicBezTo>
                    <a:cubicBezTo>
                      <a:pt x="356" y="121"/>
                      <a:pt x="356" y="121"/>
                      <a:pt x="356" y="121"/>
                    </a:cubicBezTo>
                    <a:cubicBezTo>
                      <a:pt x="361" y="117"/>
                      <a:pt x="361" y="117"/>
                      <a:pt x="361" y="117"/>
                    </a:cubicBezTo>
                    <a:cubicBezTo>
                      <a:pt x="362" y="114"/>
                      <a:pt x="362" y="114"/>
                      <a:pt x="362" y="114"/>
                    </a:cubicBezTo>
                    <a:cubicBezTo>
                      <a:pt x="352" y="104"/>
                      <a:pt x="352" y="104"/>
                      <a:pt x="352" y="104"/>
                    </a:cubicBezTo>
                    <a:cubicBezTo>
                      <a:pt x="349" y="96"/>
                      <a:pt x="349" y="96"/>
                      <a:pt x="349" y="96"/>
                    </a:cubicBezTo>
                    <a:cubicBezTo>
                      <a:pt x="344" y="96"/>
                      <a:pt x="344" y="96"/>
                      <a:pt x="344" y="96"/>
                    </a:cubicBezTo>
                    <a:cubicBezTo>
                      <a:pt x="344" y="91"/>
                      <a:pt x="344" y="91"/>
                      <a:pt x="344" y="91"/>
                    </a:cubicBezTo>
                    <a:cubicBezTo>
                      <a:pt x="342" y="88"/>
                      <a:pt x="339" y="85"/>
                      <a:pt x="336" y="82"/>
                    </a:cubicBezTo>
                    <a:cubicBezTo>
                      <a:pt x="330" y="82"/>
                      <a:pt x="330" y="82"/>
                      <a:pt x="330" y="82"/>
                    </a:cubicBezTo>
                    <a:cubicBezTo>
                      <a:pt x="330" y="87"/>
                      <a:pt x="330" y="87"/>
                      <a:pt x="330" y="87"/>
                    </a:cubicBezTo>
                    <a:cubicBezTo>
                      <a:pt x="325" y="92"/>
                      <a:pt x="325" y="92"/>
                      <a:pt x="325" y="92"/>
                    </a:cubicBezTo>
                    <a:cubicBezTo>
                      <a:pt x="317" y="91"/>
                      <a:pt x="317" y="91"/>
                      <a:pt x="317" y="91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4" y="83"/>
                      <a:pt x="314" y="83"/>
                      <a:pt x="314" y="83"/>
                    </a:cubicBezTo>
                    <a:cubicBezTo>
                      <a:pt x="314" y="77"/>
                      <a:pt x="314" y="77"/>
                      <a:pt x="314" y="77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299" y="72"/>
                      <a:pt x="299" y="72"/>
                      <a:pt x="299" y="72"/>
                    </a:cubicBezTo>
                    <a:cubicBezTo>
                      <a:pt x="291" y="73"/>
                      <a:pt x="291" y="73"/>
                      <a:pt x="291" y="73"/>
                    </a:cubicBezTo>
                    <a:cubicBezTo>
                      <a:pt x="283" y="72"/>
                      <a:pt x="283" y="72"/>
                      <a:pt x="283" y="72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272" y="89"/>
                      <a:pt x="272" y="89"/>
                      <a:pt x="272" y="89"/>
                    </a:cubicBezTo>
                    <a:cubicBezTo>
                      <a:pt x="274" y="95"/>
                      <a:pt x="274" y="95"/>
                      <a:pt x="274" y="95"/>
                    </a:cubicBezTo>
                    <a:cubicBezTo>
                      <a:pt x="271" y="103"/>
                      <a:pt x="271" y="103"/>
                      <a:pt x="271" y="103"/>
                    </a:cubicBezTo>
                    <a:cubicBezTo>
                      <a:pt x="264" y="110"/>
                      <a:pt x="264" y="110"/>
                      <a:pt x="264" y="110"/>
                    </a:cubicBezTo>
                    <a:cubicBezTo>
                      <a:pt x="264" y="122"/>
                      <a:pt x="264" y="122"/>
                      <a:pt x="264" y="122"/>
                    </a:cubicBezTo>
                    <a:cubicBezTo>
                      <a:pt x="255" y="128"/>
                      <a:pt x="255" y="128"/>
                      <a:pt x="255" y="128"/>
                    </a:cubicBezTo>
                    <a:lnTo>
                      <a:pt x="255" y="13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182"/>
              <p:cNvSpPr/>
              <p:nvPr/>
            </p:nvSpPr>
            <p:spPr bwMode="auto">
              <a:xfrm>
                <a:off x="5997978" y="3435846"/>
                <a:ext cx="957444" cy="655163"/>
              </a:xfrm>
              <a:custGeom>
                <a:avLst/>
                <a:gdLst>
                  <a:gd name="T0" fmla="*/ 271 w 300"/>
                  <a:gd name="T1" fmla="*/ 196 h 205"/>
                  <a:gd name="T2" fmla="*/ 246 w 300"/>
                  <a:gd name="T3" fmla="*/ 201 h 205"/>
                  <a:gd name="T4" fmla="*/ 220 w 300"/>
                  <a:gd name="T5" fmla="*/ 194 h 205"/>
                  <a:gd name="T6" fmla="*/ 190 w 300"/>
                  <a:gd name="T7" fmla="*/ 168 h 205"/>
                  <a:gd name="T8" fmla="*/ 171 w 300"/>
                  <a:gd name="T9" fmla="*/ 146 h 205"/>
                  <a:gd name="T10" fmla="*/ 157 w 300"/>
                  <a:gd name="T11" fmla="*/ 131 h 205"/>
                  <a:gd name="T12" fmla="*/ 120 w 300"/>
                  <a:gd name="T13" fmla="*/ 133 h 205"/>
                  <a:gd name="T14" fmla="*/ 91 w 300"/>
                  <a:gd name="T15" fmla="*/ 145 h 205"/>
                  <a:gd name="T16" fmla="*/ 71 w 300"/>
                  <a:gd name="T17" fmla="*/ 137 h 205"/>
                  <a:gd name="T18" fmla="*/ 67 w 300"/>
                  <a:gd name="T19" fmla="*/ 121 h 205"/>
                  <a:gd name="T20" fmla="*/ 59 w 300"/>
                  <a:gd name="T21" fmla="*/ 114 h 205"/>
                  <a:gd name="T22" fmla="*/ 54 w 300"/>
                  <a:gd name="T23" fmla="*/ 101 h 205"/>
                  <a:gd name="T24" fmla="*/ 42 w 300"/>
                  <a:gd name="T25" fmla="*/ 97 h 205"/>
                  <a:gd name="T26" fmla="*/ 34 w 300"/>
                  <a:gd name="T27" fmla="*/ 86 h 205"/>
                  <a:gd name="T28" fmla="*/ 23 w 300"/>
                  <a:gd name="T29" fmla="*/ 95 h 205"/>
                  <a:gd name="T30" fmla="*/ 18 w 300"/>
                  <a:gd name="T31" fmla="*/ 83 h 205"/>
                  <a:gd name="T32" fmla="*/ 4 w 300"/>
                  <a:gd name="T33" fmla="*/ 79 h 205"/>
                  <a:gd name="T34" fmla="*/ 13 w 300"/>
                  <a:gd name="T35" fmla="*/ 59 h 205"/>
                  <a:gd name="T36" fmla="*/ 27 w 300"/>
                  <a:gd name="T37" fmla="*/ 60 h 205"/>
                  <a:gd name="T38" fmla="*/ 42 w 300"/>
                  <a:gd name="T39" fmla="*/ 59 h 205"/>
                  <a:gd name="T40" fmla="*/ 63 w 300"/>
                  <a:gd name="T41" fmla="*/ 56 h 205"/>
                  <a:gd name="T42" fmla="*/ 83 w 300"/>
                  <a:gd name="T43" fmla="*/ 64 h 205"/>
                  <a:gd name="T44" fmla="*/ 99 w 300"/>
                  <a:gd name="T45" fmla="*/ 57 h 205"/>
                  <a:gd name="T46" fmla="*/ 111 w 300"/>
                  <a:gd name="T47" fmla="*/ 55 h 205"/>
                  <a:gd name="T48" fmla="*/ 137 w 300"/>
                  <a:gd name="T49" fmla="*/ 46 h 205"/>
                  <a:gd name="T50" fmla="*/ 154 w 300"/>
                  <a:gd name="T51" fmla="*/ 39 h 205"/>
                  <a:gd name="T52" fmla="*/ 172 w 300"/>
                  <a:gd name="T53" fmla="*/ 21 h 205"/>
                  <a:gd name="T54" fmla="*/ 190 w 300"/>
                  <a:gd name="T55" fmla="*/ 12 h 205"/>
                  <a:gd name="T56" fmla="*/ 205 w 300"/>
                  <a:gd name="T57" fmla="*/ 2 h 205"/>
                  <a:gd name="T58" fmla="*/ 216 w 300"/>
                  <a:gd name="T59" fmla="*/ 10 h 205"/>
                  <a:gd name="T60" fmla="*/ 207 w 300"/>
                  <a:gd name="T61" fmla="*/ 36 h 205"/>
                  <a:gd name="T62" fmla="*/ 206 w 300"/>
                  <a:gd name="T63" fmla="*/ 49 h 205"/>
                  <a:gd name="T64" fmla="*/ 217 w 300"/>
                  <a:gd name="T65" fmla="*/ 61 h 205"/>
                  <a:gd name="T66" fmla="*/ 236 w 300"/>
                  <a:gd name="T67" fmla="*/ 70 h 205"/>
                  <a:gd name="T68" fmla="*/ 251 w 300"/>
                  <a:gd name="T69" fmla="*/ 57 h 205"/>
                  <a:gd name="T70" fmla="*/ 259 w 300"/>
                  <a:gd name="T71" fmla="*/ 46 h 205"/>
                  <a:gd name="T72" fmla="*/ 272 w 300"/>
                  <a:gd name="T73" fmla="*/ 35 h 205"/>
                  <a:gd name="T74" fmla="*/ 288 w 300"/>
                  <a:gd name="T75" fmla="*/ 34 h 205"/>
                  <a:gd name="T76" fmla="*/ 294 w 300"/>
                  <a:gd name="T77" fmla="*/ 58 h 205"/>
                  <a:gd name="T78" fmla="*/ 273 w 300"/>
                  <a:gd name="T79" fmla="*/ 65 h 205"/>
                  <a:gd name="T80" fmla="*/ 274 w 300"/>
                  <a:gd name="T81" fmla="*/ 84 h 205"/>
                  <a:gd name="T82" fmla="*/ 267 w 300"/>
                  <a:gd name="T83" fmla="*/ 104 h 205"/>
                  <a:gd name="T84" fmla="*/ 263 w 300"/>
                  <a:gd name="T85" fmla="*/ 122 h 205"/>
                  <a:gd name="T86" fmla="*/ 269 w 300"/>
                  <a:gd name="T87" fmla="*/ 148 h 205"/>
                  <a:gd name="T88" fmla="*/ 284 w 300"/>
                  <a:gd name="T89" fmla="*/ 152 h 205"/>
                  <a:gd name="T90" fmla="*/ 293 w 300"/>
                  <a:gd name="T91" fmla="*/ 167 h 205"/>
                  <a:gd name="T92" fmla="*/ 300 w 300"/>
                  <a:gd name="T93" fmla="*/ 179 h 205"/>
                  <a:gd name="T94" fmla="*/ 297 w 300"/>
                  <a:gd name="T95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" h="205">
                    <a:moveTo>
                      <a:pt x="290" y="195"/>
                    </a:moveTo>
                    <a:cubicBezTo>
                      <a:pt x="286" y="199"/>
                      <a:pt x="286" y="199"/>
                      <a:pt x="286" y="199"/>
                    </a:cubicBezTo>
                    <a:cubicBezTo>
                      <a:pt x="281" y="198"/>
                      <a:pt x="276" y="197"/>
                      <a:pt x="271" y="196"/>
                    </a:cubicBezTo>
                    <a:cubicBezTo>
                      <a:pt x="260" y="197"/>
                      <a:pt x="260" y="197"/>
                      <a:pt x="260" y="197"/>
                    </a:cubicBezTo>
                    <a:cubicBezTo>
                      <a:pt x="250" y="197"/>
                      <a:pt x="250" y="197"/>
                      <a:pt x="250" y="197"/>
                    </a:cubicBezTo>
                    <a:cubicBezTo>
                      <a:pt x="246" y="201"/>
                      <a:pt x="246" y="201"/>
                      <a:pt x="246" y="201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25" y="203"/>
                      <a:pt x="225" y="203"/>
                      <a:pt x="225" y="203"/>
                    </a:cubicBezTo>
                    <a:cubicBezTo>
                      <a:pt x="220" y="194"/>
                      <a:pt x="220" y="194"/>
                      <a:pt x="220" y="194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07" y="185"/>
                      <a:pt x="204" y="176"/>
                      <a:pt x="194" y="176"/>
                    </a:cubicBezTo>
                    <a:cubicBezTo>
                      <a:pt x="190" y="168"/>
                      <a:pt x="190" y="168"/>
                      <a:pt x="190" y="168"/>
                    </a:cubicBezTo>
                    <a:cubicBezTo>
                      <a:pt x="185" y="153"/>
                      <a:pt x="185" y="153"/>
                      <a:pt x="185" y="153"/>
                    </a:cubicBezTo>
                    <a:cubicBezTo>
                      <a:pt x="179" y="148"/>
                      <a:pt x="179" y="148"/>
                      <a:pt x="179" y="148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68" y="138"/>
                      <a:pt x="168" y="138"/>
                      <a:pt x="168" y="138"/>
                    </a:cubicBezTo>
                    <a:cubicBezTo>
                      <a:pt x="161" y="135"/>
                      <a:pt x="161" y="135"/>
                      <a:pt x="161" y="135"/>
                    </a:cubicBezTo>
                    <a:cubicBezTo>
                      <a:pt x="157" y="131"/>
                      <a:pt x="157" y="131"/>
                      <a:pt x="157" y="131"/>
                    </a:cubicBezTo>
                    <a:cubicBezTo>
                      <a:pt x="149" y="130"/>
                      <a:pt x="142" y="129"/>
                      <a:pt x="135" y="130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12" y="136"/>
                      <a:pt x="112" y="136"/>
                      <a:pt x="112" y="136"/>
                    </a:cubicBezTo>
                    <a:cubicBezTo>
                      <a:pt x="103" y="136"/>
                      <a:pt x="103" y="136"/>
                      <a:pt x="103" y="136"/>
                    </a:cubicBezTo>
                    <a:cubicBezTo>
                      <a:pt x="91" y="145"/>
                      <a:pt x="91" y="145"/>
                      <a:pt x="91" y="145"/>
                    </a:cubicBezTo>
                    <a:cubicBezTo>
                      <a:pt x="85" y="150"/>
                      <a:pt x="85" y="150"/>
                      <a:pt x="85" y="150"/>
                    </a:cubicBezTo>
                    <a:cubicBezTo>
                      <a:pt x="82" y="146"/>
                      <a:pt x="80" y="142"/>
                      <a:pt x="77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7" y="121"/>
                      <a:pt x="67" y="121"/>
                      <a:pt x="67" y="121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67"/>
                      <a:pt x="8" y="63"/>
                      <a:pt x="13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53" y="63"/>
                      <a:pt x="49" y="53"/>
                      <a:pt x="60" y="59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7" y="55"/>
                      <a:pt x="107" y="55"/>
                      <a:pt x="107" y="55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5" y="59"/>
                      <a:pt x="115" y="59"/>
                      <a:pt x="115" y="5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47" y="38"/>
                      <a:pt x="147" y="38"/>
                      <a:pt x="147" y="38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4" y="39"/>
                      <a:pt x="160" y="36"/>
                      <a:pt x="161" y="35"/>
                    </a:cubicBezTo>
                    <a:cubicBezTo>
                      <a:pt x="161" y="35"/>
                      <a:pt x="160" y="28"/>
                      <a:pt x="160" y="28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83" y="13"/>
                      <a:pt x="183" y="13"/>
                      <a:pt x="183" y="13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4" y="7"/>
                      <a:pt x="194" y="7"/>
                      <a:pt x="194" y="7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5" y="2"/>
                      <a:pt x="205" y="2"/>
                      <a:pt x="205" y="2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8" y="4"/>
                      <a:pt x="218" y="4"/>
                      <a:pt x="218" y="4"/>
                    </a:cubicBezTo>
                    <a:cubicBezTo>
                      <a:pt x="216" y="10"/>
                      <a:pt x="216" y="10"/>
                      <a:pt x="216" y="10"/>
                    </a:cubicBezTo>
                    <a:cubicBezTo>
                      <a:pt x="217" y="18"/>
                      <a:pt x="209" y="23"/>
                      <a:pt x="211" y="31"/>
                    </a:cubicBezTo>
                    <a:cubicBezTo>
                      <a:pt x="209" y="31"/>
                      <a:pt x="209" y="31"/>
                      <a:pt x="209" y="31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7"/>
                      <a:pt x="211" y="47"/>
                      <a:pt x="211" y="47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4" y="55"/>
                      <a:pt x="204" y="55"/>
                      <a:pt x="204" y="55"/>
                    </a:cubicBezTo>
                    <a:cubicBezTo>
                      <a:pt x="208" y="60"/>
                      <a:pt x="208" y="60"/>
                      <a:pt x="208" y="60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20" y="59"/>
                      <a:pt x="220" y="59"/>
                      <a:pt x="220" y="59"/>
                    </a:cubicBezTo>
                    <a:cubicBezTo>
                      <a:pt x="226" y="57"/>
                      <a:pt x="226" y="57"/>
                      <a:pt x="226" y="57"/>
                    </a:cubicBezTo>
                    <a:cubicBezTo>
                      <a:pt x="236" y="70"/>
                      <a:pt x="236" y="70"/>
                      <a:pt x="236" y="70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5" y="66"/>
                      <a:pt x="245" y="66"/>
                      <a:pt x="245" y="66"/>
                    </a:cubicBezTo>
                    <a:cubicBezTo>
                      <a:pt x="251" y="57"/>
                      <a:pt x="251" y="57"/>
                      <a:pt x="251" y="57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60" y="52"/>
                      <a:pt x="260" y="52"/>
                      <a:pt x="260" y="52"/>
                    </a:cubicBezTo>
                    <a:cubicBezTo>
                      <a:pt x="259" y="46"/>
                      <a:pt x="259" y="46"/>
                      <a:pt x="259" y="46"/>
                    </a:cubicBezTo>
                    <a:cubicBezTo>
                      <a:pt x="261" y="40"/>
                      <a:pt x="261" y="40"/>
                      <a:pt x="261" y="40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72" y="35"/>
                      <a:pt x="272" y="35"/>
                      <a:pt x="272" y="35"/>
                    </a:cubicBezTo>
                    <a:cubicBezTo>
                      <a:pt x="275" y="29"/>
                      <a:pt x="275" y="29"/>
                      <a:pt x="275" y="29"/>
                    </a:cubicBezTo>
                    <a:cubicBezTo>
                      <a:pt x="282" y="28"/>
                      <a:pt x="282" y="28"/>
                      <a:pt x="282" y="28"/>
                    </a:cubicBezTo>
                    <a:cubicBezTo>
                      <a:pt x="288" y="34"/>
                      <a:pt x="288" y="34"/>
                      <a:pt x="288" y="34"/>
                    </a:cubicBezTo>
                    <a:cubicBezTo>
                      <a:pt x="290" y="45"/>
                      <a:pt x="290" y="45"/>
                      <a:pt x="290" y="45"/>
                    </a:cubicBezTo>
                    <a:cubicBezTo>
                      <a:pt x="297" y="49"/>
                      <a:pt x="297" y="49"/>
                      <a:pt x="297" y="49"/>
                    </a:cubicBezTo>
                    <a:cubicBezTo>
                      <a:pt x="294" y="58"/>
                      <a:pt x="294" y="58"/>
                      <a:pt x="294" y="58"/>
                    </a:cubicBezTo>
                    <a:cubicBezTo>
                      <a:pt x="282" y="62"/>
                      <a:pt x="282" y="62"/>
                      <a:pt x="282" y="62"/>
                    </a:cubicBezTo>
                    <a:cubicBezTo>
                      <a:pt x="276" y="62"/>
                      <a:pt x="276" y="62"/>
                      <a:pt x="276" y="62"/>
                    </a:cubicBezTo>
                    <a:cubicBezTo>
                      <a:pt x="273" y="65"/>
                      <a:pt x="273" y="65"/>
                      <a:pt x="273" y="65"/>
                    </a:cubicBezTo>
                    <a:cubicBezTo>
                      <a:pt x="281" y="72"/>
                      <a:pt x="281" y="72"/>
                      <a:pt x="281" y="72"/>
                    </a:cubicBezTo>
                    <a:cubicBezTo>
                      <a:pt x="281" y="77"/>
                      <a:pt x="281" y="77"/>
                      <a:pt x="281" y="77"/>
                    </a:cubicBezTo>
                    <a:cubicBezTo>
                      <a:pt x="274" y="84"/>
                      <a:pt x="274" y="84"/>
                      <a:pt x="274" y="84"/>
                    </a:cubicBezTo>
                    <a:cubicBezTo>
                      <a:pt x="274" y="94"/>
                      <a:pt x="274" y="94"/>
                      <a:pt x="274" y="94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2" y="110"/>
                      <a:pt x="262" y="110"/>
                      <a:pt x="262" y="110"/>
                    </a:cubicBezTo>
                    <a:cubicBezTo>
                      <a:pt x="267" y="116"/>
                      <a:pt x="267" y="116"/>
                      <a:pt x="267" y="116"/>
                    </a:cubicBezTo>
                    <a:cubicBezTo>
                      <a:pt x="263" y="122"/>
                      <a:pt x="263" y="122"/>
                      <a:pt x="263" y="122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73" y="154"/>
                      <a:pt x="273" y="154"/>
                      <a:pt x="273" y="154"/>
                    </a:cubicBezTo>
                    <a:cubicBezTo>
                      <a:pt x="276" y="151"/>
                      <a:pt x="276" y="151"/>
                      <a:pt x="276" y="151"/>
                    </a:cubicBezTo>
                    <a:cubicBezTo>
                      <a:pt x="284" y="152"/>
                      <a:pt x="284" y="152"/>
                      <a:pt x="284" y="152"/>
                    </a:cubicBezTo>
                    <a:cubicBezTo>
                      <a:pt x="286" y="157"/>
                      <a:pt x="286" y="157"/>
                      <a:pt x="286" y="157"/>
                    </a:cubicBezTo>
                    <a:cubicBezTo>
                      <a:pt x="292" y="162"/>
                      <a:pt x="292" y="162"/>
                      <a:pt x="292" y="162"/>
                    </a:cubicBezTo>
                    <a:cubicBezTo>
                      <a:pt x="293" y="167"/>
                      <a:pt x="293" y="167"/>
                      <a:pt x="293" y="167"/>
                    </a:cubicBezTo>
                    <a:cubicBezTo>
                      <a:pt x="296" y="168"/>
                      <a:pt x="296" y="168"/>
                      <a:pt x="296" y="168"/>
                    </a:cubicBezTo>
                    <a:cubicBezTo>
                      <a:pt x="300" y="171"/>
                      <a:pt x="300" y="171"/>
                      <a:pt x="300" y="171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297" y="180"/>
                      <a:pt x="297" y="180"/>
                      <a:pt x="297" y="180"/>
                    </a:cubicBezTo>
                    <a:cubicBezTo>
                      <a:pt x="298" y="186"/>
                      <a:pt x="298" y="186"/>
                      <a:pt x="298" y="186"/>
                    </a:cubicBezTo>
                    <a:cubicBezTo>
                      <a:pt x="297" y="190"/>
                      <a:pt x="297" y="190"/>
                      <a:pt x="297" y="190"/>
                    </a:cubicBezTo>
                    <a:cubicBezTo>
                      <a:pt x="298" y="197"/>
                      <a:pt x="298" y="197"/>
                      <a:pt x="298" y="197"/>
                    </a:cubicBezTo>
                    <a:lnTo>
                      <a:pt x="290" y="19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183"/>
              <p:cNvSpPr/>
              <p:nvPr/>
            </p:nvSpPr>
            <p:spPr bwMode="auto">
              <a:xfrm>
                <a:off x="5553918" y="3561606"/>
                <a:ext cx="715087" cy="984076"/>
              </a:xfrm>
              <a:custGeom>
                <a:avLst/>
                <a:gdLst>
                  <a:gd name="T0" fmla="*/ 176 w 224"/>
                  <a:gd name="T1" fmla="*/ 49 h 308"/>
                  <a:gd name="T2" fmla="*/ 164 w 224"/>
                  <a:gd name="T3" fmla="*/ 49 h 308"/>
                  <a:gd name="T4" fmla="*/ 153 w 224"/>
                  <a:gd name="T5" fmla="*/ 48 h 308"/>
                  <a:gd name="T6" fmla="*/ 150 w 224"/>
                  <a:gd name="T7" fmla="*/ 41 h 308"/>
                  <a:gd name="T8" fmla="*/ 139 w 224"/>
                  <a:gd name="T9" fmla="*/ 31 h 308"/>
                  <a:gd name="T10" fmla="*/ 128 w 224"/>
                  <a:gd name="T11" fmla="*/ 22 h 308"/>
                  <a:gd name="T12" fmla="*/ 112 w 224"/>
                  <a:gd name="T13" fmla="*/ 4 h 308"/>
                  <a:gd name="T14" fmla="*/ 100 w 224"/>
                  <a:gd name="T15" fmla="*/ 4 h 308"/>
                  <a:gd name="T16" fmla="*/ 85 w 224"/>
                  <a:gd name="T17" fmla="*/ 6 h 308"/>
                  <a:gd name="T18" fmla="*/ 88 w 224"/>
                  <a:gd name="T19" fmla="*/ 17 h 308"/>
                  <a:gd name="T20" fmla="*/ 101 w 224"/>
                  <a:gd name="T21" fmla="*/ 32 h 308"/>
                  <a:gd name="T22" fmla="*/ 102 w 224"/>
                  <a:gd name="T23" fmla="*/ 46 h 308"/>
                  <a:gd name="T24" fmla="*/ 85 w 224"/>
                  <a:gd name="T25" fmla="*/ 53 h 308"/>
                  <a:gd name="T26" fmla="*/ 73 w 224"/>
                  <a:gd name="T27" fmla="*/ 65 h 308"/>
                  <a:gd name="T28" fmla="*/ 87 w 224"/>
                  <a:gd name="T29" fmla="*/ 81 h 308"/>
                  <a:gd name="T30" fmla="*/ 102 w 224"/>
                  <a:gd name="T31" fmla="*/ 94 h 308"/>
                  <a:gd name="T32" fmla="*/ 117 w 224"/>
                  <a:gd name="T33" fmla="*/ 109 h 308"/>
                  <a:gd name="T34" fmla="*/ 99 w 224"/>
                  <a:gd name="T35" fmla="*/ 128 h 308"/>
                  <a:gd name="T36" fmla="*/ 84 w 224"/>
                  <a:gd name="T37" fmla="*/ 150 h 308"/>
                  <a:gd name="T38" fmla="*/ 88 w 224"/>
                  <a:gd name="T39" fmla="*/ 169 h 308"/>
                  <a:gd name="T40" fmla="*/ 90 w 224"/>
                  <a:gd name="T41" fmla="*/ 185 h 308"/>
                  <a:gd name="T42" fmla="*/ 64 w 224"/>
                  <a:gd name="T43" fmla="*/ 206 h 308"/>
                  <a:gd name="T44" fmla="*/ 51 w 224"/>
                  <a:gd name="T45" fmla="*/ 223 h 308"/>
                  <a:gd name="T46" fmla="*/ 36 w 224"/>
                  <a:gd name="T47" fmla="*/ 237 h 308"/>
                  <a:gd name="T48" fmla="*/ 15 w 224"/>
                  <a:gd name="T49" fmla="*/ 247 h 308"/>
                  <a:gd name="T50" fmla="*/ 3 w 224"/>
                  <a:gd name="T51" fmla="*/ 250 h 308"/>
                  <a:gd name="T52" fmla="*/ 1 w 224"/>
                  <a:gd name="T53" fmla="*/ 261 h 308"/>
                  <a:gd name="T54" fmla="*/ 12 w 224"/>
                  <a:gd name="T55" fmla="*/ 277 h 308"/>
                  <a:gd name="T56" fmla="*/ 7 w 224"/>
                  <a:gd name="T57" fmla="*/ 299 h 308"/>
                  <a:gd name="T58" fmla="*/ 30 w 224"/>
                  <a:gd name="T59" fmla="*/ 306 h 308"/>
                  <a:gd name="T60" fmla="*/ 67 w 224"/>
                  <a:gd name="T61" fmla="*/ 303 h 308"/>
                  <a:gd name="T62" fmla="*/ 100 w 224"/>
                  <a:gd name="T63" fmla="*/ 280 h 308"/>
                  <a:gd name="T64" fmla="*/ 121 w 224"/>
                  <a:gd name="T65" fmla="*/ 245 h 308"/>
                  <a:gd name="T66" fmla="*/ 145 w 224"/>
                  <a:gd name="T67" fmla="*/ 248 h 308"/>
                  <a:gd name="T68" fmla="*/ 197 w 224"/>
                  <a:gd name="T69" fmla="*/ 236 h 308"/>
                  <a:gd name="T70" fmla="*/ 217 w 224"/>
                  <a:gd name="T71" fmla="*/ 223 h 308"/>
                  <a:gd name="T72" fmla="*/ 213 w 224"/>
                  <a:gd name="T73" fmla="*/ 201 h 308"/>
                  <a:gd name="T74" fmla="*/ 219 w 224"/>
                  <a:gd name="T75" fmla="*/ 167 h 308"/>
                  <a:gd name="T76" fmla="*/ 210 w 224"/>
                  <a:gd name="T77" fmla="*/ 141 h 308"/>
                  <a:gd name="T78" fmla="*/ 207 w 224"/>
                  <a:gd name="T79" fmla="*/ 122 h 308"/>
                  <a:gd name="T80" fmla="*/ 216 w 224"/>
                  <a:gd name="T81" fmla="*/ 97 h 308"/>
                  <a:gd name="T82" fmla="*/ 201 w 224"/>
                  <a:gd name="T83" fmla="*/ 84 h 308"/>
                  <a:gd name="T84" fmla="*/ 203 w 224"/>
                  <a:gd name="T85" fmla="*/ 79 h 308"/>
                  <a:gd name="T86" fmla="*/ 195 w 224"/>
                  <a:gd name="T87" fmla="*/ 65 h 308"/>
                  <a:gd name="T88" fmla="*/ 185 w 224"/>
                  <a:gd name="T89" fmla="*/ 5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4" h="308">
                    <a:moveTo>
                      <a:pt x="181" y="57"/>
                    </a:moveTo>
                    <a:cubicBezTo>
                      <a:pt x="176" y="55"/>
                      <a:pt x="176" y="55"/>
                      <a:pt x="176" y="55"/>
                    </a:cubicBezTo>
                    <a:cubicBezTo>
                      <a:pt x="176" y="49"/>
                      <a:pt x="176" y="49"/>
                      <a:pt x="176" y="49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55" y="53"/>
                      <a:pt x="155" y="53"/>
                      <a:pt x="155" y="53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15" y="103"/>
                      <a:pt x="115" y="103"/>
                      <a:pt x="115" y="103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06" y="122"/>
                      <a:pt x="106" y="122"/>
                      <a:pt x="106" y="122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8" y="169"/>
                      <a:pt x="88" y="169"/>
                      <a:pt x="88" y="169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92" y="177"/>
                      <a:pt x="92" y="177"/>
                      <a:pt x="92" y="177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5" y="190"/>
                      <a:pt x="81" y="194"/>
                      <a:pt x="76" y="198"/>
                    </a:cubicBezTo>
                    <a:cubicBezTo>
                      <a:pt x="68" y="202"/>
                      <a:pt x="68" y="202"/>
                      <a:pt x="68" y="202"/>
                    </a:cubicBezTo>
                    <a:cubicBezTo>
                      <a:pt x="64" y="206"/>
                      <a:pt x="64" y="206"/>
                      <a:pt x="64" y="206"/>
                    </a:cubicBezTo>
                    <a:cubicBezTo>
                      <a:pt x="57" y="209"/>
                      <a:pt x="57" y="209"/>
                      <a:pt x="57" y="209"/>
                    </a:cubicBezTo>
                    <a:cubicBezTo>
                      <a:pt x="56" y="219"/>
                      <a:pt x="56" y="219"/>
                      <a:pt x="56" y="219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4" y="229"/>
                      <a:pt x="43" y="233"/>
                      <a:pt x="42" y="237"/>
                    </a:cubicBezTo>
                    <a:cubicBezTo>
                      <a:pt x="36" y="237"/>
                      <a:pt x="36" y="237"/>
                      <a:pt x="36" y="237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0" y="245"/>
                      <a:pt x="20" y="245"/>
                      <a:pt x="20" y="245"/>
                    </a:cubicBezTo>
                    <a:cubicBezTo>
                      <a:pt x="15" y="247"/>
                      <a:pt x="15" y="247"/>
                      <a:pt x="15" y="247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7" y="246"/>
                      <a:pt x="7" y="246"/>
                      <a:pt x="7" y="246"/>
                    </a:cubicBezTo>
                    <a:cubicBezTo>
                      <a:pt x="3" y="250"/>
                      <a:pt x="3" y="250"/>
                      <a:pt x="3" y="250"/>
                    </a:cubicBezTo>
                    <a:cubicBezTo>
                      <a:pt x="3" y="256"/>
                      <a:pt x="3" y="256"/>
                      <a:pt x="3" y="256"/>
                    </a:cubicBezTo>
                    <a:cubicBezTo>
                      <a:pt x="6" y="259"/>
                      <a:pt x="6" y="259"/>
                      <a:pt x="6" y="259"/>
                    </a:cubicBezTo>
                    <a:cubicBezTo>
                      <a:pt x="1" y="261"/>
                      <a:pt x="1" y="261"/>
                      <a:pt x="1" y="261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8" y="273"/>
                      <a:pt x="8" y="273"/>
                      <a:pt x="8" y="273"/>
                    </a:cubicBezTo>
                    <a:cubicBezTo>
                      <a:pt x="12" y="277"/>
                      <a:pt x="12" y="277"/>
                      <a:pt x="12" y="277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" y="294"/>
                      <a:pt x="2" y="294"/>
                      <a:pt x="2" y="294"/>
                    </a:cubicBezTo>
                    <a:cubicBezTo>
                      <a:pt x="7" y="299"/>
                      <a:pt x="7" y="299"/>
                      <a:pt x="7" y="299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9" y="308"/>
                      <a:pt x="19" y="308"/>
                      <a:pt x="19" y="308"/>
                    </a:cubicBezTo>
                    <a:cubicBezTo>
                      <a:pt x="30" y="306"/>
                      <a:pt x="30" y="306"/>
                      <a:pt x="30" y="306"/>
                    </a:cubicBezTo>
                    <a:cubicBezTo>
                      <a:pt x="45" y="306"/>
                      <a:pt x="45" y="306"/>
                      <a:pt x="45" y="306"/>
                    </a:cubicBezTo>
                    <a:cubicBezTo>
                      <a:pt x="55" y="303"/>
                      <a:pt x="55" y="303"/>
                      <a:pt x="55" y="303"/>
                    </a:cubicBezTo>
                    <a:cubicBezTo>
                      <a:pt x="67" y="303"/>
                      <a:pt x="67" y="303"/>
                      <a:pt x="67" y="303"/>
                    </a:cubicBezTo>
                    <a:cubicBezTo>
                      <a:pt x="71" y="299"/>
                      <a:pt x="76" y="295"/>
                      <a:pt x="80" y="290"/>
                    </a:cubicBezTo>
                    <a:cubicBezTo>
                      <a:pt x="92" y="285"/>
                      <a:pt x="92" y="285"/>
                      <a:pt x="92" y="285"/>
                    </a:cubicBezTo>
                    <a:cubicBezTo>
                      <a:pt x="100" y="280"/>
                      <a:pt x="100" y="280"/>
                      <a:pt x="100" y="280"/>
                    </a:cubicBezTo>
                    <a:cubicBezTo>
                      <a:pt x="106" y="274"/>
                      <a:pt x="106" y="274"/>
                      <a:pt x="106" y="274"/>
                    </a:cubicBezTo>
                    <a:cubicBezTo>
                      <a:pt x="108" y="258"/>
                      <a:pt x="108" y="258"/>
                      <a:pt x="108" y="258"/>
                    </a:cubicBezTo>
                    <a:cubicBezTo>
                      <a:pt x="121" y="245"/>
                      <a:pt x="121" y="245"/>
                      <a:pt x="121" y="245"/>
                    </a:cubicBezTo>
                    <a:cubicBezTo>
                      <a:pt x="130" y="241"/>
                      <a:pt x="130" y="241"/>
                      <a:pt x="130" y="241"/>
                    </a:cubicBezTo>
                    <a:cubicBezTo>
                      <a:pt x="137" y="244"/>
                      <a:pt x="137" y="244"/>
                      <a:pt x="137" y="244"/>
                    </a:cubicBezTo>
                    <a:cubicBezTo>
                      <a:pt x="145" y="248"/>
                      <a:pt x="145" y="248"/>
                      <a:pt x="145" y="248"/>
                    </a:cubicBezTo>
                    <a:cubicBezTo>
                      <a:pt x="150" y="244"/>
                      <a:pt x="156" y="241"/>
                      <a:pt x="162" y="238"/>
                    </a:cubicBezTo>
                    <a:cubicBezTo>
                      <a:pt x="169" y="240"/>
                      <a:pt x="177" y="240"/>
                      <a:pt x="185" y="241"/>
                    </a:cubicBezTo>
                    <a:cubicBezTo>
                      <a:pt x="197" y="236"/>
                      <a:pt x="197" y="236"/>
                      <a:pt x="197" y="236"/>
                    </a:cubicBezTo>
                    <a:cubicBezTo>
                      <a:pt x="204" y="230"/>
                      <a:pt x="204" y="230"/>
                      <a:pt x="204" y="230"/>
                    </a:cubicBezTo>
                    <a:cubicBezTo>
                      <a:pt x="210" y="225"/>
                      <a:pt x="210" y="225"/>
                      <a:pt x="210" y="225"/>
                    </a:cubicBezTo>
                    <a:cubicBezTo>
                      <a:pt x="217" y="223"/>
                      <a:pt x="217" y="223"/>
                      <a:pt x="217" y="223"/>
                    </a:cubicBezTo>
                    <a:cubicBezTo>
                      <a:pt x="222" y="214"/>
                      <a:pt x="222" y="214"/>
                      <a:pt x="222" y="214"/>
                    </a:cubicBezTo>
                    <a:cubicBezTo>
                      <a:pt x="219" y="211"/>
                      <a:pt x="219" y="211"/>
                      <a:pt x="219" y="211"/>
                    </a:cubicBezTo>
                    <a:cubicBezTo>
                      <a:pt x="213" y="201"/>
                      <a:pt x="213" y="201"/>
                      <a:pt x="213" y="201"/>
                    </a:cubicBezTo>
                    <a:cubicBezTo>
                      <a:pt x="217" y="191"/>
                      <a:pt x="217" y="191"/>
                      <a:pt x="217" y="191"/>
                    </a:cubicBezTo>
                    <a:cubicBezTo>
                      <a:pt x="217" y="182"/>
                      <a:pt x="217" y="182"/>
                      <a:pt x="217" y="182"/>
                    </a:cubicBezTo>
                    <a:cubicBezTo>
                      <a:pt x="219" y="167"/>
                      <a:pt x="219" y="167"/>
                      <a:pt x="219" y="167"/>
                    </a:cubicBezTo>
                    <a:cubicBezTo>
                      <a:pt x="222" y="161"/>
                      <a:pt x="222" y="161"/>
                      <a:pt x="222" y="161"/>
                    </a:cubicBezTo>
                    <a:cubicBezTo>
                      <a:pt x="219" y="150"/>
                      <a:pt x="219" y="150"/>
                      <a:pt x="219" y="150"/>
                    </a:cubicBezTo>
                    <a:cubicBezTo>
                      <a:pt x="216" y="147"/>
                      <a:pt x="213" y="144"/>
                      <a:pt x="210" y="141"/>
                    </a:cubicBezTo>
                    <a:cubicBezTo>
                      <a:pt x="204" y="145"/>
                      <a:pt x="204" y="145"/>
                      <a:pt x="204" y="145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3" y="134"/>
                      <a:pt x="205" y="128"/>
                      <a:pt x="207" y="122"/>
                    </a:cubicBezTo>
                    <a:cubicBezTo>
                      <a:pt x="213" y="117"/>
                      <a:pt x="213" y="117"/>
                      <a:pt x="213" y="117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1" y="106"/>
                      <a:pt x="219" y="102"/>
                      <a:pt x="216" y="97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04" y="89"/>
                      <a:pt x="204" y="89"/>
                      <a:pt x="204" y="89"/>
                    </a:cubicBezTo>
                    <a:cubicBezTo>
                      <a:pt x="201" y="84"/>
                      <a:pt x="201" y="84"/>
                      <a:pt x="201" y="84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4" y="73"/>
                      <a:pt x="194" y="73"/>
                      <a:pt x="194" y="73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190" y="54"/>
                      <a:pt x="190" y="54"/>
                      <a:pt x="190" y="54"/>
                    </a:cubicBezTo>
                    <a:cubicBezTo>
                      <a:pt x="185" y="51"/>
                      <a:pt x="185" y="51"/>
                      <a:pt x="185" y="51"/>
                    </a:cubicBezTo>
                    <a:lnTo>
                      <a:pt x="181" y="5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185"/>
              <p:cNvSpPr/>
              <p:nvPr/>
            </p:nvSpPr>
            <p:spPr bwMode="auto">
              <a:xfrm>
                <a:off x="7195115" y="3777283"/>
                <a:ext cx="328913" cy="773678"/>
              </a:xfrm>
              <a:custGeom>
                <a:avLst/>
                <a:gdLst>
                  <a:gd name="T0" fmla="*/ 46 w 103"/>
                  <a:gd name="T1" fmla="*/ 208 h 242"/>
                  <a:gd name="T2" fmla="*/ 46 w 103"/>
                  <a:gd name="T3" fmla="*/ 223 h 242"/>
                  <a:gd name="T4" fmla="*/ 41 w 103"/>
                  <a:gd name="T5" fmla="*/ 233 h 242"/>
                  <a:gd name="T6" fmla="*/ 34 w 103"/>
                  <a:gd name="T7" fmla="*/ 241 h 242"/>
                  <a:gd name="T8" fmla="*/ 34 w 103"/>
                  <a:gd name="T9" fmla="*/ 231 h 242"/>
                  <a:gd name="T10" fmla="*/ 38 w 103"/>
                  <a:gd name="T11" fmla="*/ 215 h 242"/>
                  <a:gd name="T12" fmla="*/ 23 w 103"/>
                  <a:gd name="T13" fmla="*/ 196 h 242"/>
                  <a:gd name="T14" fmla="*/ 13 w 103"/>
                  <a:gd name="T15" fmla="*/ 182 h 242"/>
                  <a:gd name="T16" fmla="*/ 0 w 103"/>
                  <a:gd name="T17" fmla="*/ 173 h 242"/>
                  <a:gd name="T18" fmla="*/ 8 w 103"/>
                  <a:gd name="T19" fmla="*/ 158 h 242"/>
                  <a:gd name="T20" fmla="*/ 19 w 103"/>
                  <a:gd name="T21" fmla="*/ 150 h 242"/>
                  <a:gd name="T22" fmla="*/ 30 w 103"/>
                  <a:gd name="T23" fmla="*/ 147 h 242"/>
                  <a:gd name="T24" fmla="*/ 28 w 103"/>
                  <a:gd name="T25" fmla="*/ 132 h 242"/>
                  <a:gd name="T26" fmla="*/ 27 w 103"/>
                  <a:gd name="T27" fmla="*/ 117 h 242"/>
                  <a:gd name="T28" fmla="*/ 21 w 103"/>
                  <a:gd name="T29" fmla="*/ 103 h 242"/>
                  <a:gd name="T30" fmla="*/ 19 w 103"/>
                  <a:gd name="T31" fmla="*/ 91 h 242"/>
                  <a:gd name="T32" fmla="*/ 26 w 103"/>
                  <a:gd name="T33" fmla="*/ 87 h 242"/>
                  <a:gd name="T34" fmla="*/ 23 w 103"/>
                  <a:gd name="T35" fmla="*/ 77 h 242"/>
                  <a:gd name="T36" fmla="*/ 34 w 103"/>
                  <a:gd name="T37" fmla="*/ 70 h 242"/>
                  <a:gd name="T38" fmla="*/ 41 w 103"/>
                  <a:gd name="T39" fmla="*/ 71 h 242"/>
                  <a:gd name="T40" fmla="*/ 50 w 103"/>
                  <a:gd name="T41" fmla="*/ 70 h 242"/>
                  <a:gd name="T42" fmla="*/ 58 w 103"/>
                  <a:gd name="T43" fmla="*/ 66 h 242"/>
                  <a:gd name="T44" fmla="*/ 63 w 103"/>
                  <a:gd name="T45" fmla="*/ 50 h 242"/>
                  <a:gd name="T46" fmla="*/ 60 w 103"/>
                  <a:gd name="T47" fmla="*/ 43 h 242"/>
                  <a:gd name="T48" fmla="*/ 71 w 103"/>
                  <a:gd name="T49" fmla="*/ 35 h 242"/>
                  <a:gd name="T50" fmla="*/ 69 w 103"/>
                  <a:gd name="T51" fmla="*/ 22 h 242"/>
                  <a:gd name="T52" fmla="*/ 64 w 103"/>
                  <a:gd name="T53" fmla="*/ 25 h 242"/>
                  <a:gd name="T54" fmla="*/ 56 w 103"/>
                  <a:gd name="T55" fmla="*/ 21 h 242"/>
                  <a:gd name="T56" fmla="*/ 48 w 103"/>
                  <a:gd name="T57" fmla="*/ 15 h 242"/>
                  <a:gd name="T58" fmla="*/ 58 w 103"/>
                  <a:gd name="T59" fmla="*/ 0 h 242"/>
                  <a:gd name="T60" fmla="*/ 68 w 103"/>
                  <a:gd name="T61" fmla="*/ 3 h 242"/>
                  <a:gd name="T62" fmla="*/ 77 w 103"/>
                  <a:gd name="T63" fmla="*/ 7 h 242"/>
                  <a:gd name="T64" fmla="*/ 77 w 103"/>
                  <a:gd name="T65" fmla="*/ 15 h 242"/>
                  <a:gd name="T66" fmla="*/ 89 w 103"/>
                  <a:gd name="T67" fmla="*/ 14 h 242"/>
                  <a:gd name="T68" fmla="*/ 93 w 103"/>
                  <a:gd name="T69" fmla="*/ 37 h 242"/>
                  <a:gd name="T70" fmla="*/ 100 w 103"/>
                  <a:gd name="T71" fmla="*/ 85 h 242"/>
                  <a:gd name="T72" fmla="*/ 98 w 103"/>
                  <a:gd name="T73" fmla="*/ 121 h 242"/>
                  <a:gd name="T74" fmla="*/ 98 w 103"/>
                  <a:gd name="T75" fmla="*/ 147 h 242"/>
                  <a:gd name="T76" fmla="*/ 96 w 103"/>
                  <a:gd name="T77" fmla="*/ 183 h 242"/>
                  <a:gd name="T78" fmla="*/ 81 w 103"/>
                  <a:gd name="T79" fmla="*/ 202 h 242"/>
                  <a:gd name="T80" fmla="*/ 65 w 103"/>
                  <a:gd name="T81" fmla="*/ 209 h 242"/>
                  <a:gd name="T82" fmla="*/ 59 w 103"/>
                  <a:gd name="T83" fmla="*/ 203 h 242"/>
                  <a:gd name="T84" fmla="*/ 54 w 103"/>
                  <a:gd name="T85" fmla="*/ 206 h 242"/>
                  <a:gd name="T86" fmla="*/ 46 w 103"/>
                  <a:gd name="T87" fmla="*/ 20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46" y="205"/>
                    </a:moveTo>
                    <a:cubicBezTo>
                      <a:pt x="46" y="208"/>
                      <a:pt x="46" y="208"/>
                      <a:pt x="46" y="208"/>
                    </a:cubicBezTo>
                    <a:cubicBezTo>
                      <a:pt x="45" y="217"/>
                      <a:pt x="45" y="217"/>
                      <a:pt x="45" y="217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44" y="230"/>
                      <a:pt x="44" y="230"/>
                      <a:pt x="44" y="230"/>
                    </a:cubicBezTo>
                    <a:cubicBezTo>
                      <a:pt x="41" y="233"/>
                      <a:pt x="41" y="233"/>
                      <a:pt x="41" y="233"/>
                    </a:cubicBezTo>
                    <a:cubicBezTo>
                      <a:pt x="41" y="236"/>
                      <a:pt x="41" y="239"/>
                      <a:pt x="41" y="242"/>
                    </a:cubicBezTo>
                    <a:cubicBezTo>
                      <a:pt x="34" y="241"/>
                      <a:pt x="34" y="241"/>
                      <a:pt x="34" y="241"/>
                    </a:cubicBezTo>
                    <a:cubicBezTo>
                      <a:pt x="32" y="238"/>
                      <a:pt x="32" y="238"/>
                      <a:pt x="32" y="238"/>
                    </a:cubicBezTo>
                    <a:cubicBezTo>
                      <a:pt x="34" y="231"/>
                      <a:pt x="34" y="231"/>
                      <a:pt x="34" y="231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15"/>
                      <a:pt x="38" y="215"/>
                      <a:pt x="38" y="215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1" y="203"/>
                      <a:pt x="27" y="200"/>
                      <a:pt x="23" y="196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" y="170"/>
                      <a:pt x="12" y="167"/>
                      <a:pt x="15" y="165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6" y="48"/>
                      <a:pt x="98" y="60"/>
                      <a:pt x="100" y="71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101"/>
                      <a:pt x="98" y="111"/>
                      <a:pt x="98" y="121"/>
                    </a:cubicBezTo>
                    <a:cubicBezTo>
                      <a:pt x="95" y="134"/>
                      <a:pt x="95" y="134"/>
                      <a:pt x="95" y="134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97" y="155"/>
                      <a:pt x="103" y="163"/>
                      <a:pt x="103" y="171"/>
                    </a:cubicBezTo>
                    <a:cubicBezTo>
                      <a:pt x="96" y="183"/>
                      <a:pt x="96" y="183"/>
                      <a:pt x="96" y="183"/>
                    </a:cubicBezTo>
                    <a:cubicBezTo>
                      <a:pt x="93" y="189"/>
                      <a:pt x="89" y="196"/>
                      <a:pt x="86" y="202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72" y="205"/>
                      <a:pt x="72" y="205"/>
                      <a:pt x="72" y="205"/>
                    </a:cubicBezTo>
                    <a:cubicBezTo>
                      <a:pt x="65" y="209"/>
                      <a:pt x="65" y="209"/>
                      <a:pt x="65" y="209"/>
                    </a:cubicBezTo>
                    <a:cubicBezTo>
                      <a:pt x="59" y="207"/>
                      <a:pt x="59" y="207"/>
                      <a:pt x="59" y="207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7" y="200"/>
                      <a:pt x="57" y="200"/>
                      <a:pt x="57" y="200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54" y="212"/>
                      <a:pt x="54" y="212"/>
                      <a:pt x="54" y="212"/>
                    </a:cubicBezTo>
                    <a:cubicBezTo>
                      <a:pt x="51" y="210"/>
                      <a:pt x="49" y="207"/>
                      <a:pt x="46" y="205"/>
                    </a:cubicBez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187"/>
              <p:cNvSpPr>
                <a:spLocks noEditPoints="1"/>
              </p:cNvSpPr>
              <p:nvPr/>
            </p:nvSpPr>
            <p:spPr bwMode="auto">
              <a:xfrm>
                <a:off x="4031158" y="1537478"/>
                <a:ext cx="1197137" cy="2933585"/>
              </a:xfrm>
              <a:custGeom>
                <a:avLst/>
                <a:gdLst>
                  <a:gd name="T0" fmla="*/ 248 w 375"/>
                  <a:gd name="T1" fmla="*/ 96 h 918"/>
                  <a:gd name="T2" fmla="*/ 203 w 375"/>
                  <a:gd name="T3" fmla="*/ 59 h 918"/>
                  <a:gd name="T4" fmla="*/ 211 w 375"/>
                  <a:gd name="T5" fmla="*/ 98 h 918"/>
                  <a:gd name="T6" fmla="*/ 210 w 375"/>
                  <a:gd name="T7" fmla="*/ 70 h 918"/>
                  <a:gd name="T8" fmla="*/ 147 w 375"/>
                  <a:gd name="T9" fmla="*/ 55 h 918"/>
                  <a:gd name="T10" fmla="*/ 164 w 375"/>
                  <a:gd name="T11" fmla="*/ 80 h 918"/>
                  <a:gd name="T12" fmla="*/ 187 w 375"/>
                  <a:gd name="T13" fmla="*/ 58 h 918"/>
                  <a:gd name="T14" fmla="*/ 164 w 375"/>
                  <a:gd name="T15" fmla="*/ 141 h 918"/>
                  <a:gd name="T16" fmla="*/ 61 w 375"/>
                  <a:gd name="T17" fmla="*/ 197 h 918"/>
                  <a:gd name="T18" fmla="*/ 18 w 375"/>
                  <a:gd name="T19" fmla="*/ 277 h 918"/>
                  <a:gd name="T20" fmla="*/ 123 w 375"/>
                  <a:gd name="T21" fmla="*/ 6 h 918"/>
                  <a:gd name="T22" fmla="*/ 140 w 375"/>
                  <a:gd name="T23" fmla="*/ 40 h 918"/>
                  <a:gd name="T24" fmla="*/ 160 w 375"/>
                  <a:gd name="T25" fmla="*/ 7 h 918"/>
                  <a:gd name="T26" fmla="*/ 142 w 375"/>
                  <a:gd name="T27" fmla="*/ 45 h 918"/>
                  <a:gd name="T28" fmla="*/ 317 w 375"/>
                  <a:gd name="T29" fmla="*/ 380 h 918"/>
                  <a:gd name="T30" fmla="*/ 319 w 375"/>
                  <a:gd name="T31" fmla="*/ 444 h 918"/>
                  <a:gd name="T32" fmla="*/ 339 w 375"/>
                  <a:gd name="T33" fmla="*/ 489 h 918"/>
                  <a:gd name="T34" fmla="*/ 351 w 375"/>
                  <a:gd name="T35" fmla="*/ 513 h 918"/>
                  <a:gd name="T36" fmla="*/ 365 w 375"/>
                  <a:gd name="T37" fmla="*/ 523 h 918"/>
                  <a:gd name="T38" fmla="*/ 362 w 375"/>
                  <a:gd name="T39" fmla="*/ 574 h 918"/>
                  <a:gd name="T40" fmla="*/ 346 w 375"/>
                  <a:gd name="T41" fmla="*/ 617 h 918"/>
                  <a:gd name="T42" fmla="*/ 364 w 375"/>
                  <a:gd name="T43" fmla="*/ 653 h 918"/>
                  <a:gd name="T44" fmla="*/ 358 w 375"/>
                  <a:gd name="T45" fmla="*/ 691 h 918"/>
                  <a:gd name="T46" fmla="*/ 321 w 375"/>
                  <a:gd name="T47" fmla="*/ 687 h 918"/>
                  <a:gd name="T48" fmla="*/ 295 w 375"/>
                  <a:gd name="T49" fmla="*/ 733 h 918"/>
                  <a:gd name="T50" fmla="*/ 249 w 375"/>
                  <a:gd name="T51" fmla="*/ 747 h 918"/>
                  <a:gd name="T52" fmla="*/ 240 w 375"/>
                  <a:gd name="T53" fmla="*/ 795 h 918"/>
                  <a:gd name="T54" fmla="*/ 231 w 375"/>
                  <a:gd name="T55" fmla="*/ 836 h 918"/>
                  <a:gd name="T56" fmla="*/ 230 w 375"/>
                  <a:gd name="T57" fmla="*/ 862 h 918"/>
                  <a:gd name="T58" fmla="*/ 187 w 375"/>
                  <a:gd name="T59" fmla="*/ 906 h 918"/>
                  <a:gd name="T60" fmla="*/ 139 w 375"/>
                  <a:gd name="T61" fmla="*/ 894 h 918"/>
                  <a:gd name="T62" fmla="*/ 146 w 375"/>
                  <a:gd name="T63" fmla="*/ 838 h 918"/>
                  <a:gd name="T64" fmla="*/ 101 w 375"/>
                  <a:gd name="T65" fmla="*/ 807 h 918"/>
                  <a:gd name="T66" fmla="*/ 100 w 375"/>
                  <a:gd name="T67" fmla="*/ 755 h 918"/>
                  <a:gd name="T68" fmla="*/ 104 w 375"/>
                  <a:gd name="T69" fmla="*/ 698 h 918"/>
                  <a:gd name="T70" fmla="*/ 39 w 375"/>
                  <a:gd name="T71" fmla="*/ 672 h 918"/>
                  <a:gd name="T72" fmla="*/ 43 w 375"/>
                  <a:gd name="T73" fmla="*/ 603 h 918"/>
                  <a:gd name="T74" fmla="*/ 66 w 375"/>
                  <a:gd name="T75" fmla="*/ 540 h 918"/>
                  <a:gd name="T76" fmla="*/ 47 w 375"/>
                  <a:gd name="T77" fmla="*/ 498 h 918"/>
                  <a:gd name="T78" fmla="*/ 37 w 375"/>
                  <a:gd name="T79" fmla="*/ 460 h 918"/>
                  <a:gd name="T80" fmla="*/ 31 w 375"/>
                  <a:gd name="T81" fmla="*/ 424 h 918"/>
                  <a:gd name="T82" fmla="*/ 30 w 375"/>
                  <a:gd name="T83" fmla="*/ 383 h 918"/>
                  <a:gd name="T84" fmla="*/ 7 w 375"/>
                  <a:gd name="T85" fmla="*/ 358 h 918"/>
                  <a:gd name="T86" fmla="*/ 14 w 375"/>
                  <a:gd name="T87" fmla="*/ 313 h 918"/>
                  <a:gd name="T88" fmla="*/ 5 w 375"/>
                  <a:gd name="T89" fmla="*/ 290 h 918"/>
                  <a:gd name="T90" fmla="*/ 49 w 375"/>
                  <a:gd name="T91" fmla="*/ 306 h 918"/>
                  <a:gd name="T92" fmla="*/ 31 w 375"/>
                  <a:gd name="T93" fmla="*/ 256 h 918"/>
                  <a:gd name="T94" fmla="*/ 94 w 375"/>
                  <a:gd name="T95" fmla="*/ 239 h 918"/>
                  <a:gd name="T96" fmla="*/ 102 w 375"/>
                  <a:gd name="T97" fmla="*/ 212 h 918"/>
                  <a:gd name="T98" fmla="*/ 151 w 375"/>
                  <a:gd name="T99" fmla="*/ 184 h 918"/>
                  <a:gd name="T100" fmla="*/ 177 w 375"/>
                  <a:gd name="T101" fmla="*/ 175 h 918"/>
                  <a:gd name="T102" fmla="*/ 210 w 375"/>
                  <a:gd name="T103" fmla="*/ 157 h 918"/>
                  <a:gd name="T104" fmla="*/ 241 w 375"/>
                  <a:gd name="T105" fmla="*/ 115 h 918"/>
                  <a:gd name="T106" fmla="*/ 263 w 375"/>
                  <a:gd name="T107" fmla="*/ 148 h 918"/>
                  <a:gd name="T108" fmla="*/ 302 w 375"/>
                  <a:gd name="T109" fmla="*/ 142 h 918"/>
                  <a:gd name="T110" fmla="*/ 320 w 375"/>
                  <a:gd name="T111" fmla="*/ 175 h 918"/>
                  <a:gd name="T112" fmla="*/ 283 w 375"/>
                  <a:gd name="T113" fmla="*/ 237 h 918"/>
                  <a:gd name="T114" fmla="*/ 308 w 375"/>
                  <a:gd name="T115" fmla="*/ 237 h 918"/>
                  <a:gd name="T116" fmla="*/ 317 w 375"/>
                  <a:gd name="T117" fmla="*/ 231 h 918"/>
                  <a:gd name="T118" fmla="*/ 341 w 375"/>
                  <a:gd name="T119" fmla="*/ 270 h 918"/>
                  <a:gd name="T120" fmla="*/ 339 w 375"/>
                  <a:gd name="T121" fmla="*/ 315 h 918"/>
                  <a:gd name="T122" fmla="*/ 314 w 375"/>
                  <a:gd name="T123" fmla="*/ 36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5" h="918">
                    <a:moveTo>
                      <a:pt x="254" y="119"/>
                    </a:moveTo>
                    <a:cubicBezTo>
                      <a:pt x="252" y="121"/>
                      <a:pt x="252" y="121"/>
                      <a:pt x="252" y="121"/>
                    </a:cubicBezTo>
                    <a:cubicBezTo>
                      <a:pt x="255" y="123"/>
                      <a:pt x="255" y="123"/>
                      <a:pt x="255" y="123"/>
                    </a:cubicBezTo>
                    <a:cubicBezTo>
                      <a:pt x="257" y="120"/>
                      <a:pt x="257" y="120"/>
                      <a:pt x="257" y="120"/>
                    </a:cubicBezTo>
                    <a:lnTo>
                      <a:pt x="254" y="119"/>
                    </a:lnTo>
                    <a:close/>
                    <a:moveTo>
                      <a:pt x="236" y="93"/>
                    </a:moveTo>
                    <a:cubicBezTo>
                      <a:pt x="241" y="95"/>
                      <a:pt x="241" y="95"/>
                      <a:pt x="241" y="95"/>
                    </a:cubicBezTo>
                    <a:cubicBezTo>
                      <a:pt x="244" y="97"/>
                      <a:pt x="244" y="97"/>
                      <a:pt x="244" y="97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3" y="93"/>
                      <a:pt x="243" y="93"/>
                      <a:pt x="243" y="93"/>
                    </a:cubicBezTo>
                    <a:cubicBezTo>
                      <a:pt x="240" y="91"/>
                      <a:pt x="240" y="91"/>
                      <a:pt x="240" y="91"/>
                    </a:cubicBezTo>
                    <a:lnTo>
                      <a:pt x="236" y="93"/>
                    </a:lnTo>
                    <a:close/>
                    <a:moveTo>
                      <a:pt x="210" y="70"/>
                    </a:moveTo>
                    <a:cubicBezTo>
                      <a:pt x="208" y="76"/>
                      <a:pt x="208" y="76"/>
                      <a:pt x="208" y="76"/>
                    </a:cubicBezTo>
                    <a:cubicBezTo>
                      <a:pt x="208" y="71"/>
                      <a:pt x="208" y="67"/>
                      <a:pt x="208" y="63"/>
                    </a:cubicBezTo>
                    <a:cubicBezTo>
                      <a:pt x="206" y="59"/>
                      <a:pt x="206" y="59"/>
                      <a:pt x="206" y="59"/>
                    </a:cubicBezTo>
                    <a:cubicBezTo>
                      <a:pt x="203" y="59"/>
                      <a:pt x="203" y="59"/>
                      <a:pt x="203" y="59"/>
                    </a:cubicBezTo>
                    <a:cubicBezTo>
                      <a:pt x="198" y="65"/>
                      <a:pt x="198" y="65"/>
                      <a:pt x="198" y="65"/>
                    </a:cubicBezTo>
                    <a:cubicBezTo>
                      <a:pt x="198" y="69"/>
                      <a:pt x="198" y="69"/>
                      <a:pt x="198" y="69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3" y="98"/>
                      <a:pt x="191" y="103"/>
                      <a:pt x="190" y="108"/>
                    </a:cubicBezTo>
                    <a:cubicBezTo>
                      <a:pt x="193" y="109"/>
                      <a:pt x="193" y="109"/>
                      <a:pt x="193" y="109"/>
                    </a:cubicBezTo>
                    <a:cubicBezTo>
                      <a:pt x="199" y="105"/>
                      <a:pt x="205" y="101"/>
                      <a:pt x="211" y="98"/>
                    </a:cubicBezTo>
                    <a:cubicBezTo>
                      <a:pt x="218" y="97"/>
                      <a:pt x="218" y="97"/>
                      <a:pt x="218" y="97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30" y="84"/>
                      <a:pt x="230" y="84"/>
                      <a:pt x="230" y="84"/>
                    </a:cubicBezTo>
                    <a:cubicBezTo>
                      <a:pt x="227" y="78"/>
                      <a:pt x="227" y="78"/>
                      <a:pt x="227" y="78"/>
                    </a:cubicBezTo>
                    <a:cubicBezTo>
                      <a:pt x="224" y="73"/>
                      <a:pt x="224" y="73"/>
                      <a:pt x="224" y="73"/>
                    </a:cubicBezTo>
                    <a:cubicBezTo>
                      <a:pt x="220" y="75"/>
                      <a:pt x="220" y="75"/>
                      <a:pt x="220" y="75"/>
                    </a:cubicBezTo>
                    <a:cubicBezTo>
                      <a:pt x="217" y="68"/>
                      <a:pt x="217" y="68"/>
                      <a:pt x="217" y="68"/>
                    </a:cubicBezTo>
                    <a:cubicBezTo>
                      <a:pt x="214" y="66"/>
                      <a:pt x="214" y="66"/>
                      <a:pt x="214" y="66"/>
                    </a:cubicBezTo>
                    <a:lnTo>
                      <a:pt x="210" y="70"/>
                    </a:lnTo>
                    <a:close/>
                    <a:moveTo>
                      <a:pt x="178" y="42"/>
                    </a:moveTo>
                    <a:cubicBezTo>
                      <a:pt x="175" y="45"/>
                      <a:pt x="175" y="45"/>
                      <a:pt x="175" y="45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64" y="39"/>
                      <a:pt x="155" y="39"/>
                      <a:pt x="152" y="47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9" y="84"/>
                      <a:pt x="179" y="84"/>
                      <a:pt x="179" y="84"/>
                    </a:cubicBezTo>
                    <a:cubicBezTo>
                      <a:pt x="186" y="81"/>
                      <a:pt x="186" y="81"/>
                      <a:pt x="186" y="81"/>
                    </a:cubicBezTo>
                    <a:cubicBezTo>
                      <a:pt x="189" y="76"/>
                      <a:pt x="189" y="76"/>
                      <a:pt x="189" y="76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6" y="63"/>
                      <a:pt x="186" y="63"/>
                      <a:pt x="186" y="63"/>
                    </a:cubicBezTo>
                    <a:cubicBezTo>
                      <a:pt x="187" y="58"/>
                      <a:pt x="187" y="58"/>
                      <a:pt x="187" y="58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6" y="46"/>
                      <a:pt x="186" y="46"/>
                      <a:pt x="186" y="46"/>
                    </a:cubicBezTo>
                    <a:lnTo>
                      <a:pt x="178" y="42"/>
                    </a:lnTo>
                    <a:close/>
                    <a:moveTo>
                      <a:pt x="164" y="141"/>
                    </a:move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64" y="145"/>
                      <a:pt x="164" y="145"/>
                      <a:pt x="164" y="145"/>
                    </a:cubicBezTo>
                    <a:cubicBezTo>
                      <a:pt x="168" y="141"/>
                      <a:pt x="168" y="141"/>
                      <a:pt x="168" y="141"/>
                    </a:cubicBezTo>
                    <a:cubicBezTo>
                      <a:pt x="168" y="138"/>
                      <a:pt x="168" y="138"/>
                      <a:pt x="168" y="138"/>
                    </a:cubicBezTo>
                    <a:lnTo>
                      <a:pt x="164" y="141"/>
                    </a:lnTo>
                    <a:close/>
                    <a:moveTo>
                      <a:pt x="84" y="223"/>
                    </a:moveTo>
                    <a:cubicBezTo>
                      <a:pt x="81" y="224"/>
                      <a:pt x="81" y="224"/>
                      <a:pt x="81" y="224"/>
                    </a:cubicBezTo>
                    <a:cubicBezTo>
                      <a:pt x="81" y="226"/>
                      <a:pt x="82" y="227"/>
                      <a:pt x="82" y="229"/>
                    </a:cubicBezTo>
                    <a:cubicBezTo>
                      <a:pt x="86" y="227"/>
                      <a:pt x="84" y="226"/>
                      <a:pt x="84" y="223"/>
                    </a:cubicBezTo>
                    <a:close/>
                    <a:moveTo>
                      <a:pt x="61" y="197"/>
                    </a:move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62" y="203"/>
                      <a:pt x="62" y="203"/>
                      <a:pt x="62" y="203"/>
                    </a:cubicBezTo>
                    <a:lnTo>
                      <a:pt x="61" y="197"/>
                    </a:lnTo>
                    <a:close/>
                    <a:moveTo>
                      <a:pt x="63" y="237"/>
                    </a:moveTo>
                    <a:cubicBezTo>
                      <a:pt x="61" y="236"/>
                      <a:pt x="58" y="236"/>
                      <a:pt x="55" y="235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60" y="239"/>
                      <a:pt x="60" y="239"/>
                      <a:pt x="60" y="239"/>
                    </a:cubicBezTo>
                    <a:cubicBezTo>
                      <a:pt x="63" y="242"/>
                      <a:pt x="63" y="242"/>
                      <a:pt x="63" y="242"/>
                    </a:cubicBezTo>
                    <a:lnTo>
                      <a:pt x="63" y="237"/>
                    </a:lnTo>
                    <a:close/>
                    <a:moveTo>
                      <a:pt x="14" y="271"/>
                    </a:moveTo>
                    <a:cubicBezTo>
                      <a:pt x="15" y="275"/>
                      <a:pt x="15" y="275"/>
                      <a:pt x="15" y="275"/>
                    </a:cubicBezTo>
                    <a:cubicBezTo>
                      <a:pt x="18" y="277"/>
                      <a:pt x="18" y="277"/>
                      <a:pt x="18" y="277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19" y="267"/>
                      <a:pt x="19" y="267"/>
                      <a:pt x="19" y="267"/>
                    </a:cubicBezTo>
                    <a:cubicBezTo>
                      <a:pt x="16" y="268"/>
                      <a:pt x="16" y="268"/>
                      <a:pt x="16" y="268"/>
                    </a:cubicBezTo>
                    <a:lnTo>
                      <a:pt x="14" y="271"/>
                    </a:lnTo>
                    <a:close/>
                    <a:moveTo>
                      <a:pt x="131" y="6"/>
                    </a:moveTo>
                    <a:cubicBezTo>
                      <a:pt x="131" y="4"/>
                      <a:pt x="131" y="4"/>
                      <a:pt x="131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4" y="7"/>
                      <a:pt x="126" y="9"/>
                      <a:pt x="127" y="10"/>
                    </a:cubicBezTo>
                    <a:lnTo>
                      <a:pt x="131" y="6"/>
                    </a:lnTo>
                    <a:close/>
                    <a:moveTo>
                      <a:pt x="138" y="12"/>
                    </a:moveTo>
                    <a:cubicBezTo>
                      <a:pt x="138" y="19"/>
                      <a:pt x="138" y="19"/>
                      <a:pt x="138" y="19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20"/>
                      <a:pt x="166" y="20"/>
                      <a:pt x="166" y="20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66" y="14"/>
                      <a:pt x="163" y="10"/>
                      <a:pt x="160" y="7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6" y="8"/>
                      <a:pt x="146" y="8"/>
                      <a:pt x="146" y="8"/>
                    </a:cubicBezTo>
                    <a:lnTo>
                      <a:pt x="138" y="12"/>
                    </a:lnTo>
                    <a:close/>
                    <a:moveTo>
                      <a:pt x="140" y="56"/>
                    </a:moveTo>
                    <a:cubicBezTo>
                      <a:pt x="144" y="53"/>
                      <a:pt x="144" y="53"/>
                      <a:pt x="144" y="53"/>
                    </a:cubicBezTo>
                    <a:cubicBezTo>
                      <a:pt x="146" y="48"/>
                      <a:pt x="146" y="48"/>
                      <a:pt x="146" y="48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7" y="54"/>
                      <a:pt x="137" y="54"/>
                      <a:pt x="137" y="54"/>
                    </a:cubicBezTo>
                    <a:lnTo>
                      <a:pt x="140" y="56"/>
                    </a:lnTo>
                    <a:close/>
                    <a:moveTo>
                      <a:pt x="306" y="366"/>
                    </a:moveTo>
                    <a:cubicBezTo>
                      <a:pt x="308" y="369"/>
                      <a:pt x="309" y="373"/>
                      <a:pt x="311" y="376"/>
                    </a:cubicBezTo>
                    <a:cubicBezTo>
                      <a:pt x="317" y="380"/>
                      <a:pt x="317" y="380"/>
                      <a:pt x="317" y="380"/>
                    </a:cubicBezTo>
                    <a:cubicBezTo>
                      <a:pt x="318" y="392"/>
                      <a:pt x="318" y="392"/>
                      <a:pt x="318" y="392"/>
                    </a:cubicBezTo>
                    <a:cubicBezTo>
                      <a:pt x="324" y="403"/>
                      <a:pt x="324" y="403"/>
                      <a:pt x="324" y="403"/>
                    </a:cubicBezTo>
                    <a:cubicBezTo>
                      <a:pt x="324" y="407"/>
                      <a:pt x="324" y="407"/>
                      <a:pt x="324" y="407"/>
                    </a:cubicBezTo>
                    <a:cubicBezTo>
                      <a:pt x="325" y="415"/>
                      <a:pt x="327" y="422"/>
                      <a:pt x="328" y="429"/>
                    </a:cubicBezTo>
                    <a:cubicBezTo>
                      <a:pt x="322" y="431"/>
                      <a:pt x="322" y="431"/>
                      <a:pt x="322" y="431"/>
                    </a:cubicBezTo>
                    <a:cubicBezTo>
                      <a:pt x="319" y="436"/>
                      <a:pt x="319" y="436"/>
                      <a:pt x="319" y="436"/>
                    </a:cubicBezTo>
                    <a:cubicBezTo>
                      <a:pt x="315" y="440"/>
                      <a:pt x="315" y="440"/>
                      <a:pt x="315" y="440"/>
                    </a:cubicBezTo>
                    <a:cubicBezTo>
                      <a:pt x="317" y="445"/>
                      <a:pt x="317" y="445"/>
                      <a:pt x="317" y="445"/>
                    </a:cubicBezTo>
                    <a:cubicBezTo>
                      <a:pt x="319" y="444"/>
                      <a:pt x="319" y="444"/>
                      <a:pt x="319" y="444"/>
                    </a:cubicBezTo>
                    <a:cubicBezTo>
                      <a:pt x="326" y="446"/>
                      <a:pt x="326" y="446"/>
                      <a:pt x="326" y="446"/>
                    </a:cubicBezTo>
                    <a:cubicBezTo>
                      <a:pt x="326" y="452"/>
                      <a:pt x="326" y="452"/>
                      <a:pt x="326" y="452"/>
                    </a:cubicBezTo>
                    <a:cubicBezTo>
                      <a:pt x="329" y="454"/>
                      <a:pt x="329" y="454"/>
                      <a:pt x="329" y="454"/>
                    </a:cubicBezTo>
                    <a:cubicBezTo>
                      <a:pt x="326" y="456"/>
                      <a:pt x="326" y="456"/>
                      <a:pt x="326" y="456"/>
                    </a:cubicBezTo>
                    <a:cubicBezTo>
                      <a:pt x="326" y="462"/>
                      <a:pt x="326" y="462"/>
                      <a:pt x="326" y="462"/>
                    </a:cubicBezTo>
                    <a:cubicBezTo>
                      <a:pt x="332" y="466"/>
                      <a:pt x="332" y="466"/>
                      <a:pt x="332" y="466"/>
                    </a:cubicBezTo>
                    <a:cubicBezTo>
                      <a:pt x="334" y="475"/>
                      <a:pt x="334" y="475"/>
                      <a:pt x="334" y="475"/>
                    </a:cubicBezTo>
                    <a:cubicBezTo>
                      <a:pt x="342" y="482"/>
                      <a:pt x="342" y="482"/>
                      <a:pt x="342" y="482"/>
                    </a:cubicBezTo>
                    <a:cubicBezTo>
                      <a:pt x="339" y="489"/>
                      <a:pt x="339" y="489"/>
                      <a:pt x="339" y="489"/>
                    </a:cubicBezTo>
                    <a:cubicBezTo>
                      <a:pt x="335" y="495"/>
                      <a:pt x="335" y="495"/>
                      <a:pt x="335" y="495"/>
                    </a:cubicBezTo>
                    <a:cubicBezTo>
                      <a:pt x="337" y="500"/>
                      <a:pt x="337" y="500"/>
                      <a:pt x="337" y="500"/>
                    </a:cubicBezTo>
                    <a:cubicBezTo>
                      <a:pt x="337" y="505"/>
                      <a:pt x="337" y="505"/>
                      <a:pt x="337" y="505"/>
                    </a:cubicBezTo>
                    <a:cubicBezTo>
                      <a:pt x="335" y="507"/>
                      <a:pt x="335" y="507"/>
                      <a:pt x="335" y="507"/>
                    </a:cubicBezTo>
                    <a:cubicBezTo>
                      <a:pt x="335" y="514"/>
                      <a:pt x="335" y="514"/>
                      <a:pt x="335" y="514"/>
                    </a:cubicBezTo>
                    <a:cubicBezTo>
                      <a:pt x="338" y="516"/>
                      <a:pt x="338" y="516"/>
                      <a:pt x="338" y="516"/>
                    </a:cubicBezTo>
                    <a:cubicBezTo>
                      <a:pt x="344" y="516"/>
                      <a:pt x="344" y="516"/>
                      <a:pt x="344" y="516"/>
                    </a:cubicBezTo>
                    <a:cubicBezTo>
                      <a:pt x="347" y="513"/>
                      <a:pt x="347" y="513"/>
                      <a:pt x="347" y="513"/>
                    </a:cubicBezTo>
                    <a:cubicBezTo>
                      <a:pt x="351" y="513"/>
                      <a:pt x="351" y="513"/>
                      <a:pt x="351" y="513"/>
                    </a:cubicBezTo>
                    <a:cubicBezTo>
                      <a:pt x="354" y="517"/>
                      <a:pt x="354" y="517"/>
                      <a:pt x="354" y="517"/>
                    </a:cubicBezTo>
                    <a:cubicBezTo>
                      <a:pt x="360" y="514"/>
                      <a:pt x="360" y="514"/>
                      <a:pt x="360" y="514"/>
                    </a:cubicBezTo>
                    <a:cubicBezTo>
                      <a:pt x="365" y="516"/>
                      <a:pt x="365" y="516"/>
                      <a:pt x="365" y="516"/>
                    </a:cubicBezTo>
                    <a:cubicBezTo>
                      <a:pt x="369" y="513"/>
                      <a:pt x="369" y="513"/>
                      <a:pt x="369" y="513"/>
                    </a:cubicBezTo>
                    <a:cubicBezTo>
                      <a:pt x="374" y="513"/>
                      <a:pt x="374" y="513"/>
                      <a:pt x="374" y="513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373" y="521"/>
                      <a:pt x="373" y="521"/>
                      <a:pt x="373" y="521"/>
                    </a:cubicBezTo>
                    <a:cubicBezTo>
                      <a:pt x="370" y="524"/>
                      <a:pt x="370" y="524"/>
                      <a:pt x="370" y="524"/>
                    </a:cubicBezTo>
                    <a:cubicBezTo>
                      <a:pt x="365" y="523"/>
                      <a:pt x="365" y="523"/>
                      <a:pt x="365" y="523"/>
                    </a:cubicBezTo>
                    <a:cubicBezTo>
                      <a:pt x="361" y="527"/>
                      <a:pt x="361" y="527"/>
                      <a:pt x="361" y="527"/>
                    </a:cubicBezTo>
                    <a:cubicBezTo>
                      <a:pt x="356" y="529"/>
                      <a:pt x="356" y="529"/>
                      <a:pt x="356" y="529"/>
                    </a:cubicBezTo>
                    <a:cubicBezTo>
                      <a:pt x="353" y="535"/>
                      <a:pt x="353" y="535"/>
                      <a:pt x="353" y="535"/>
                    </a:cubicBezTo>
                    <a:cubicBezTo>
                      <a:pt x="353" y="542"/>
                      <a:pt x="353" y="542"/>
                      <a:pt x="353" y="542"/>
                    </a:cubicBezTo>
                    <a:cubicBezTo>
                      <a:pt x="355" y="549"/>
                      <a:pt x="355" y="549"/>
                      <a:pt x="355" y="549"/>
                    </a:cubicBezTo>
                    <a:cubicBezTo>
                      <a:pt x="353" y="554"/>
                      <a:pt x="353" y="554"/>
                      <a:pt x="353" y="554"/>
                    </a:cubicBezTo>
                    <a:cubicBezTo>
                      <a:pt x="353" y="559"/>
                      <a:pt x="353" y="559"/>
                      <a:pt x="353" y="559"/>
                    </a:cubicBezTo>
                    <a:cubicBezTo>
                      <a:pt x="357" y="562"/>
                      <a:pt x="360" y="566"/>
                      <a:pt x="363" y="569"/>
                    </a:cubicBezTo>
                    <a:cubicBezTo>
                      <a:pt x="362" y="574"/>
                      <a:pt x="362" y="574"/>
                      <a:pt x="362" y="574"/>
                    </a:cubicBezTo>
                    <a:cubicBezTo>
                      <a:pt x="359" y="578"/>
                      <a:pt x="359" y="578"/>
                      <a:pt x="359" y="578"/>
                    </a:cubicBezTo>
                    <a:cubicBezTo>
                      <a:pt x="364" y="582"/>
                      <a:pt x="364" y="582"/>
                      <a:pt x="364" y="582"/>
                    </a:cubicBezTo>
                    <a:cubicBezTo>
                      <a:pt x="359" y="587"/>
                      <a:pt x="359" y="587"/>
                      <a:pt x="359" y="587"/>
                    </a:cubicBezTo>
                    <a:cubicBezTo>
                      <a:pt x="356" y="589"/>
                      <a:pt x="356" y="589"/>
                      <a:pt x="356" y="589"/>
                    </a:cubicBezTo>
                    <a:cubicBezTo>
                      <a:pt x="356" y="598"/>
                      <a:pt x="356" y="598"/>
                      <a:pt x="356" y="598"/>
                    </a:cubicBezTo>
                    <a:cubicBezTo>
                      <a:pt x="352" y="600"/>
                      <a:pt x="352" y="600"/>
                      <a:pt x="352" y="600"/>
                    </a:cubicBezTo>
                    <a:cubicBezTo>
                      <a:pt x="351" y="607"/>
                      <a:pt x="351" y="607"/>
                      <a:pt x="351" y="607"/>
                    </a:cubicBezTo>
                    <a:cubicBezTo>
                      <a:pt x="345" y="609"/>
                      <a:pt x="345" y="609"/>
                      <a:pt x="345" y="609"/>
                    </a:cubicBezTo>
                    <a:cubicBezTo>
                      <a:pt x="346" y="617"/>
                      <a:pt x="346" y="617"/>
                      <a:pt x="346" y="617"/>
                    </a:cubicBezTo>
                    <a:cubicBezTo>
                      <a:pt x="344" y="620"/>
                      <a:pt x="344" y="620"/>
                      <a:pt x="344" y="620"/>
                    </a:cubicBezTo>
                    <a:cubicBezTo>
                      <a:pt x="342" y="627"/>
                      <a:pt x="342" y="627"/>
                      <a:pt x="342" y="627"/>
                    </a:cubicBezTo>
                    <a:cubicBezTo>
                      <a:pt x="344" y="634"/>
                      <a:pt x="344" y="634"/>
                      <a:pt x="344" y="634"/>
                    </a:cubicBezTo>
                    <a:cubicBezTo>
                      <a:pt x="348" y="636"/>
                      <a:pt x="348" y="636"/>
                      <a:pt x="348" y="636"/>
                    </a:cubicBezTo>
                    <a:cubicBezTo>
                      <a:pt x="354" y="642"/>
                      <a:pt x="354" y="642"/>
                      <a:pt x="354" y="642"/>
                    </a:cubicBezTo>
                    <a:cubicBezTo>
                      <a:pt x="356" y="639"/>
                      <a:pt x="356" y="639"/>
                      <a:pt x="356" y="639"/>
                    </a:cubicBezTo>
                    <a:cubicBezTo>
                      <a:pt x="362" y="641"/>
                      <a:pt x="362" y="641"/>
                      <a:pt x="362" y="641"/>
                    </a:cubicBezTo>
                    <a:cubicBezTo>
                      <a:pt x="362" y="647"/>
                      <a:pt x="362" y="647"/>
                      <a:pt x="362" y="647"/>
                    </a:cubicBezTo>
                    <a:cubicBezTo>
                      <a:pt x="364" y="653"/>
                      <a:pt x="364" y="653"/>
                      <a:pt x="364" y="653"/>
                    </a:cubicBezTo>
                    <a:cubicBezTo>
                      <a:pt x="360" y="652"/>
                      <a:pt x="360" y="652"/>
                      <a:pt x="360" y="652"/>
                    </a:cubicBezTo>
                    <a:cubicBezTo>
                      <a:pt x="358" y="655"/>
                      <a:pt x="357" y="658"/>
                      <a:pt x="355" y="661"/>
                    </a:cubicBezTo>
                    <a:cubicBezTo>
                      <a:pt x="356" y="664"/>
                      <a:pt x="356" y="664"/>
                      <a:pt x="356" y="664"/>
                    </a:cubicBezTo>
                    <a:cubicBezTo>
                      <a:pt x="362" y="664"/>
                      <a:pt x="362" y="664"/>
                      <a:pt x="362" y="664"/>
                    </a:cubicBezTo>
                    <a:cubicBezTo>
                      <a:pt x="364" y="667"/>
                      <a:pt x="365" y="671"/>
                      <a:pt x="367" y="675"/>
                    </a:cubicBezTo>
                    <a:cubicBezTo>
                      <a:pt x="363" y="678"/>
                      <a:pt x="363" y="678"/>
                      <a:pt x="363" y="678"/>
                    </a:cubicBezTo>
                    <a:cubicBezTo>
                      <a:pt x="360" y="683"/>
                      <a:pt x="360" y="683"/>
                      <a:pt x="360" y="683"/>
                    </a:cubicBezTo>
                    <a:cubicBezTo>
                      <a:pt x="360" y="687"/>
                      <a:pt x="360" y="687"/>
                      <a:pt x="360" y="687"/>
                    </a:cubicBezTo>
                    <a:cubicBezTo>
                      <a:pt x="358" y="691"/>
                      <a:pt x="358" y="691"/>
                      <a:pt x="358" y="691"/>
                    </a:cubicBezTo>
                    <a:cubicBezTo>
                      <a:pt x="353" y="691"/>
                      <a:pt x="353" y="691"/>
                      <a:pt x="353" y="691"/>
                    </a:cubicBezTo>
                    <a:cubicBezTo>
                      <a:pt x="349" y="687"/>
                      <a:pt x="349" y="687"/>
                      <a:pt x="349" y="687"/>
                    </a:cubicBezTo>
                    <a:cubicBezTo>
                      <a:pt x="342" y="687"/>
                      <a:pt x="342" y="687"/>
                      <a:pt x="342" y="687"/>
                    </a:cubicBezTo>
                    <a:cubicBezTo>
                      <a:pt x="340" y="683"/>
                      <a:pt x="340" y="683"/>
                      <a:pt x="340" y="683"/>
                    </a:cubicBezTo>
                    <a:cubicBezTo>
                      <a:pt x="335" y="681"/>
                      <a:pt x="335" y="681"/>
                      <a:pt x="335" y="681"/>
                    </a:cubicBezTo>
                    <a:cubicBezTo>
                      <a:pt x="333" y="677"/>
                      <a:pt x="333" y="677"/>
                      <a:pt x="333" y="677"/>
                    </a:cubicBezTo>
                    <a:cubicBezTo>
                      <a:pt x="329" y="676"/>
                      <a:pt x="329" y="676"/>
                      <a:pt x="329" y="676"/>
                    </a:cubicBezTo>
                    <a:cubicBezTo>
                      <a:pt x="322" y="680"/>
                      <a:pt x="322" y="680"/>
                      <a:pt x="322" y="680"/>
                    </a:cubicBezTo>
                    <a:cubicBezTo>
                      <a:pt x="321" y="687"/>
                      <a:pt x="321" y="687"/>
                      <a:pt x="321" y="687"/>
                    </a:cubicBezTo>
                    <a:cubicBezTo>
                      <a:pt x="324" y="694"/>
                      <a:pt x="324" y="694"/>
                      <a:pt x="324" y="694"/>
                    </a:cubicBezTo>
                    <a:cubicBezTo>
                      <a:pt x="319" y="700"/>
                      <a:pt x="319" y="700"/>
                      <a:pt x="319" y="700"/>
                    </a:cubicBezTo>
                    <a:cubicBezTo>
                      <a:pt x="311" y="708"/>
                      <a:pt x="311" y="708"/>
                      <a:pt x="311" y="708"/>
                    </a:cubicBezTo>
                    <a:cubicBezTo>
                      <a:pt x="306" y="715"/>
                      <a:pt x="306" y="715"/>
                      <a:pt x="306" y="715"/>
                    </a:cubicBezTo>
                    <a:cubicBezTo>
                      <a:pt x="304" y="723"/>
                      <a:pt x="304" y="723"/>
                      <a:pt x="304" y="723"/>
                    </a:cubicBezTo>
                    <a:cubicBezTo>
                      <a:pt x="301" y="729"/>
                      <a:pt x="301" y="729"/>
                      <a:pt x="301" y="729"/>
                    </a:cubicBezTo>
                    <a:cubicBezTo>
                      <a:pt x="306" y="734"/>
                      <a:pt x="306" y="734"/>
                      <a:pt x="306" y="734"/>
                    </a:cubicBezTo>
                    <a:cubicBezTo>
                      <a:pt x="302" y="737"/>
                      <a:pt x="302" y="737"/>
                      <a:pt x="302" y="737"/>
                    </a:cubicBezTo>
                    <a:cubicBezTo>
                      <a:pt x="295" y="733"/>
                      <a:pt x="295" y="733"/>
                      <a:pt x="295" y="733"/>
                    </a:cubicBezTo>
                    <a:cubicBezTo>
                      <a:pt x="291" y="725"/>
                      <a:pt x="291" y="725"/>
                      <a:pt x="291" y="725"/>
                    </a:cubicBezTo>
                    <a:cubicBezTo>
                      <a:pt x="285" y="719"/>
                      <a:pt x="285" y="719"/>
                      <a:pt x="285" y="719"/>
                    </a:cubicBezTo>
                    <a:cubicBezTo>
                      <a:pt x="280" y="722"/>
                      <a:pt x="280" y="722"/>
                      <a:pt x="280" y="722"/>
                    </a:cubicBezTo>
                    <a:cubicBezTo>
                      <a:pt x="277" y="729"/>
                      <a:pt x="277" y="729"/>
                      <a:pt x="277" y="729"/>
                    </a:cubicBezTo>
                    <a:cubicBezTo>
                      <a:pt x="268" y="733"/>
                      <a:pt x="268" y="733"/>
                      <a:pt x="268" y="733"/>
                    </a:cubicBezTo>
                    <a:cubicBezTo>
                      <a:pt x="261" y="731"/>
                      <a:pt x="261" y="731"/>
                      <a:pt x="261" y="731"/>
                    </a:cubicBezTo>
                    <a:cubicBezTo>
                      <a:pt x="253" y="733"/>
                      <a:pt x="253" y="733"/>
                      <a:pt x="253" y="733"/>
                    </a:cubicBezTo>
                    <a:cubicBezTo>
                      <a:pt x="253" y="743"/>
                      <a:pt x="253" y="743"/>
                      <a:pt x="253" y="743"/>
                    </a:cubicBezTo>
                    <a:cubicBezTo>
                      <a:pt x="249" y="747"/>
                      <a:pt x="249" y="747"/>
                      <a:pt x="249" y="747"/>
                    </a:cubicBezTo>
                    <a:cubicBezTo>
                      <a:pt x="249" y="757"/>
                      <a:pt x="249" y="757"/>
                      <a:pt x="249" y="757"/>
                    </a:cubicBezTo>
                    <a:cubicBezTo>
                      <a:pt x="254" y="762"/>
                      <a:pt x="254" y="762"/>
                      <a:pt x="254" y="762"/>
                    </a:cubicBezTo>
                    <a:cubicBezTo>
                      <a:pt x="258" y="770"/>
                      <a:pt x="258" y="770"/>
                      <a:pt x="258" y="770"/>
                    </a:cubicBezTo>
                    <a:cubicBezTo>
                      <a:pt x="258" y="774"/>
                      <a:pt x="258" y="774"/>
                      <a:pt x="258" y="774"/>
                    </a:cubicBezTo>
                    <a:cubicBezTo>
                      <a:pt x="252" y="777"/>
                      <a:pt x="252" y="777"/>
                      <a:pt x="252" y="777"/>
                    </a:cubicBezTo>
                    <a:cubicBezTo>
                      <a:pt x="249" y="783"/>
                      <a:pt x="249" y="783"/>
                      <a:pt x="249" y="783"/>
                    </a:cubicBezTo>
                    <a:cubicBezTo>
                      <a:pt x="244" y="783"/>
                      <a:pt x="244" y="783"/>
                      <a:pt x="244" y="783"/>
                    </a:cubicBezTo>
                    <a:cubicBezTo>
                      <a:pt x="243" y="790"/>
                      <a:pt x="243" y="790"/>
                      <a:pt x="243" y="790"/>
                    </a:cubicBezTo>
                    <a:cubicBezTo>
                      <a:pt x="240" y="795"/>
                      <a:pt x="240" y="795"/>
                      <a:pt x="240" y="795"/>
                    </a:cubicBezTo>
                    <a:cubicBezTo>
                      <a:pt x="244" y="801"/>
                      <a:pt x="244" y="801"/>
                      <a:pt x="244" y="801"/>
                    </a:cubicBezTo>
                    <a:cubicBezTo>
                      <a:pt x="244" y="806"/>
                      <a:pt x="244" y="806"/>
                      <a:pt x="244" y="806"/>
                    </a:cubicBezTo>
                    <a:cubicBezTo>
                      <a:pt x="242" y="808"/>
                      <a:pt x="242" y="808"/>
                      <a:pt x="242" y="808"/>
                    </a:cubicBezTo>
                    <a:cubicBezTo>
                      <a:pt x="242" y="816"/>
                      <a:pt x="242" y="816"/>
                      <a:pt x="242" y="816"/>
                    </a:cubicBezTo>
                    <a:cubicBezTo>
                      <a:pt x="243" y="821"/>
                      <a:pt x="243" y="821"/>
                      <a:pt x="243" y="821"/>
                    </a:cubicBezTo>
                    <a:cubicBezTo>
                      <a:pt x="241" y="825"/>
                      <a:pt x="241" y="825"/>
                      <a:pt x="241" y="825"/>
                    </a:cubicBezTo>
                    <a:cubicBezTo>
                      <a:pt x="241" y="831"/>
                      <a:pt x="241" y="831"/>
                      <a:pt x="241" y="831"/>
                    </a:cubicBezTo>
                    <a:cubicBezTo>
                      <a:pt x="231" y="831"/>
                      <a:pt x="231" y="831"/>
                      <a:pt x="231" y="831"/>
                    </a:cubicBezTo>
                    <a:cubicBezTo>
                      <a:pt x="231" y="836"/>
                      <a:pt x="231" y="836"/>
                      <a:pt x="231" y="836"/>
                    </a:cubicBezTo>
                    <a:cubicBezTo>
                      <a:pt x="226" y="835"/>
                      <a:pt x="226" y="835"/>
                      <a:pt x="226" y="835"/>
                    </a:cubicBezTo>
                    <a:cubicBezTo>
                      <a:pt x="225" y="839"/>
                      <a:pt x="225" y="839"/>
                      <a:pt x="225" y="839"/>
                    </a:cubicBezTo>
                    <a:cubicBezTo>
                      <a:pt x="232" y="843"/>
                      <a:pt x="232" y="843"/>
                      <a:pt x="232" y="843"/>
                    </a:cubicBezTo>
                    <a:cubicBezTo>
                      <a:pt x="242" y="853"/>
                      <a:pt x="242" y="853"/>
                      <a:pt x="242" y="853"/>
                    </a:cubicBezTo>
                    <a:cubicBezTo>
                      <a:pt x="247" y="856"/>
                      <a:pt x="247" y="856"/>
                      <a:pt x="247" y="856"/>
                    </a:cubicBezTo>
                    <a:cubicBezTo>
                      <a:pt x="245" y="860"/>
                      <a:pt x="245" y="860"/>
                      <a:pt x="245" y="860"/>
                    </a:cubicBezTo>
                    <a:cubicBezTo>
                      <a:pt x="241" y="859"/>
                      <a:pt x="241" y="859"/>
                      <a:pt x="241" y="859"/>
                    </a:cubicBezTo>
                    <a:cubicBezTo>
                      <a:pt x="238" y="862"/>
                      <a:pt x="238" y="862"/>
                      <a:pt x="238" y="862"/>
                    </a:cubicBezTo>
                    <a:cubicBezTo>
                      <a:pt x="230" y="862"/>
                      <a:pt x="230" y="862"/>
                      <a:pt x="230" y="862"/>
                    </a:cubicBezTo>
                    <a:cubicBezTo>
                      <a:pt x="223" y="868"/>
                      <a:pt x="223" y="868"/>
                      <a:pt x="223" y="868"/>
                    </a:cubicBezTo>
                    <a:cubicBezTo>
                      <a:pt x="213" y="867"/>
                      <a:pt x="213" y="867"/>
                      <a:pt x="213" y="867"/>
                    </a:cubicBezTo>
                    <a:cubicBezTo>
                      <a:pt x="210" y="870"/>
                      <a:pt x="210" y="870"/>
                      <a:pt x="210" y="870"/>
                    </a:cubicBezTo>
                    <a:cubicBezTo>
                      <a:pt x="208" y="882"/>
                      <a:pt x="208" y="882"/>
                      <a:pt x="208" y="882"/>
                    </a:cubicBezTo>
                    <a:cubicBezTo>
                      <a:pt x="199" y="884"/>
                      <a:pt x="199" y="884"/>
                      <a:pt x="199" y="884"/>
                    </a:cubicBezTo>
                    <a:cubicBezTo>
                      <a:pt x="199" y="890"/>
                      <a:pt x="199" y="890"/>
                      <a:pt x="199" y="890"/>
                    </a:cubicBezTo>
                    <a:cubicBezTo>
                      <a:pt x="194" y="895"/>
                      <a:pt x="194" y="895"/>
                      <a:pt x="194" y="895"/>
                    </a:cubicBezTo>
                    <a:cubicBezTo>
                      <a:pt x="194" y="904"/>
                      <a:pt x="194" y="904"/>
                      <a:pt x="194" y="904"/>
                    </a:cubicBezTo>
                    <a:cubicBezTo>
                      <a:pt x="187" y="906"/>
                      <a:pt x="187" y="906"/>
                      <a:pt x="187" y="906"/>
                    </a:cubicBezTo>
                    <a:cubicBezTo>
                      <a:pt x="176" y="915"/>
                      <a:pt x="176" y="915"/>
                      <a:pt x="176" y="915"/>
                    </a:cubicBezTo>
                    <a:cubicBezTo>
                      <a:pt x="168" y="918"/>
                      <a:pt x="168" y="918"/>
                      <a:pt x="168" y="918"/>
                    </a:cubicBezTo>
                    <a:cubicBezTo>
                      <a:pt x="163" y="918"/>
                      <a:pt x="163" y="918"/>
                      <a:pt x="163" y="918"/>
                    </a:cubicBezTo>
                    <a:cubicBezTo>
                      <a:pt x="156" y="914"/>
                      <a:pt x="156" y="914"/>
                      <a:pt x="156" y="914"/>
                    </a:cubicBezTo>
                    <a:cubicBezTo>
                      <a:pt x="147" y="914"/>
                      <a:pt x="147" y="914"/>
                      <a:pt x="147" y="914"/>
                    </a:cubicBezTo>
                    <a:cubicBezTo>
                      <a:pt x="139" y="912"/>
                      <a:pt x="139" y="912"/>
                      <a:pt x="139" y="912"/>
                    </a:cubicBezTo>
                    <a:cubicBezTo>
                      <a:pt x="133" y="906"/>
                      <a:pt x="133" y="906"/>
                      <a:pt x="133" y="906"/>
                    </a:cubicBezTo>
                    <a:cubicBezTo>
                      <a:pt x="136" y="902"/>
                      <a:pt x="136" y="902"/>
                      <a:pt x="136" y="902"/>
                    </a:cubicBezTo>
                    <a:cubicBezTo>
                      <a:pt x="139" y="894"/>
                      <a:pt x="139" y="894"/>
                      <a:pt x="139" y="894"/>
                    </a:cubicBezTo>
                    <a:cubicBezTo>
                      <a:pt x="145" y="892"/>
                      <a:pt x="145" y="892"/>
                      <a:pt x="145" y="892"/>
                    </a:cubicBezTo>
                    <a:cubicBezTo>
                      <a:pt x="151" y="886"/>
                      <a:pt x="151" y="886"/>
                      <a:pt x="151" y="886"/>
                    </a:cubicBezTo>
                    <a:cubicBezTo>
                      <a:pt x="150" y="879"/>
                      <a:pt x="150" y="879"/>
                      <a:pt x="150" y="879"/>
                    </a:cubicBezTo>
                    <a:cubicBezTo>
                      <a:pt x="156" y="873"/>
                      <a:pt x="156" y="873"/>
                      <a:pt x="156" y="873"/>
                    </a:cubicBezTo>
                    <a:cubicBezTo>
                      <a:pt x="158" y="866"/>
                      <a:pt x="158" y="866"/>
                      <a:pt x="158" y="866"/>
                    </a:cubicBezTo>
                    <a:cubicBezTo>
                      <a:pt x="156" y="861"/>
                      <a:pt x="156" y="861"/>
                      <a:pt x="156" y="861"/>
                    </a:cubicBezTo>
                    <a:cubicBezTo>
                      <a:pt x="156" y="854"/>
                      <a:pt x="156" y="854"/>
                      <a:pt x="156" y="854"/>
                    </a:cubicBezTo>
                    <a:cubicBezTo>
                      <a:pt x="149" y="847"/>
                      <a:pt x="149" y="847"/>
                      <a:pt x="149" y="847"/>
                    </a:cubicBezTo>
                    <a:cubicBezTo>
                      <a:pt x="146" y="838"/>
                      <a:pt x="146" y="838"/>
                      <a:pt x="146" y="838"/>
                    </a:cubicBezTo>
                    <a:cubicBezTo>
                      <a:pt x="139" y="831"/>
                      <a:pt x="139" y="831"/>
                      <a:pt x="139" y="831"/>
                    </a:cubicBezTo>
                    <a:cubicBezTo>
                      <a:pt x="142" y="822"/>
                      <a:pt x="142" y="822"/>
                      <a:pt x="142" y="822"/>
                    </a:cubicBezTo>
                    <a:cubicBezTo>
                      <a:pt x="139" y="818"/>
                      <a:pt x="139" y="818"/>
                      <a:pt x="139" y="818"/>
                    </a:cubicBezTo>
                    <a:cubicBezTo>
                      <a:pt x="133" y="820"/>
                      <a:pt x="133" y="820"/>
                      <a:pt x="133" y="820"/>
                    </a:cubicBezTo>
                    <a:cubicBezTo>
                      <a:pt x="122" y="819"/>
                      <a:pt x="122" y="819"/>
                      <a:pt x="122" y="819"/>
                    </a:cubicBezTo>
                    <a:cubicBezTo>
                      <a:pt x="119" y="822"/>
                      <a:pt x="119" y="822"/>
                      <a:pt x="119" y="822"/>
                    </a:cubicBezTo>
                    <a:cubicBezTo>
                      <a:pt x="112" y="821"/>
                      <a:pt x="112" y="821"/>
                      <a:pt x="112" y="821"/>
                    </a:cubicBezTo>
                    <a:cubicBezTo>
                      <a:pt x="105" y="814"/>
                      <a:pt x="105" y="814"/>
                      <a:pt x="105" y="814"/>
                    </a:cubicBezTo>
                    <a:cubicBezTo>
                      <a:pt x="101" y="807"/>
                      <a:pt x="101" y="807"/>
                      <a:pt x="101" y="807"/>
                    </a:cubicBezTo>
                    <a:cubicBezTo>
                      <a:pt x="107" y="801"/>
                      <a:pt x="107" y="801"/>
                      <a:pt x="107" y="801"/>
                    </a:cubicBezTo>
                    <a:cubicBezTo>
                      <a:pt x="112" y="799"/>
                      <a:pt x="112" y="799"/>
                      <a:pt x="112" y="799"/>
                    </a:cubicBezTo>
                    <a:cubicBezTo>
                      <a:pt x="111" y="789"/>
                      <a:pt x="111" y="789"/>
                      <a:pt x="111" y="789"/>
                    </a:cubicBezTo>
                    <a:cubicBezTo>
                      <a:pt x="107" y="782"/>
                      <a:pt x="107" y="782"/>
                      <a:pt x="107" y="782"/>
                    </a:cubicBezTo>
                    <a:cubicBezTo>
                      <a:pt x="102" y="781"/>
                      <a:pt x="102" y="781"/>
                      <a:pt x="102" y="781"/>
                    </a:cubicBezTo>
                    <a:cubicBezTo>
                      <a:pt x="99" y="778"/>
                      <a:pt x="99" y="778"/>
                      <a:pt x="99" y="778"/>
                    </a:cubicBezTo>
                    <a:cubicBezTo>
                      <a:pt x="98" y="773"/>
                      <a:pt x="98" y="773"/>
                      <a:pt x="98" y="773"/>
                    </a:cubicBezTo>
                    <a:cubicBezTo>
                      <a:pt x="100" y="765"/>
                      <a:pt x="100" y="765"/>
                      <a:pt x="100" y="765"/>
                    </a:cubicBezTo>
                    <a:cubicBezTo>
                      <a:pt x="100" y="755"/>
                      <a:pt x="100" y="755"/>
                      <a:pt x="100" y="755"/>
                    </a:cubicBezTo>
                    <a:cubicBezTo>
                      <a:pt x="105" y="747"/>
                      <a:pt x="105" y="747"/>
                      <a:pt x="105" y="747"/>
                    </a:cubicBezTo>
                    <a:cubicBezTo>
                      <a:pt x="113" y="743"/>
                      <a:pt x="113" y="743"/>
                      <a:pt x="113" y="743"/>
                    </a:cubicBezTo>
                    <a:cubicBezTo>
                      <a:pt x="112" y="735"/>
                      <a:pt x="112" y="735"/>
                      <a:pt x="112" y="735"/>
                    </a:cubicBezTo>
                    <a:cubicBezTo>
                      <a:pt x="102" y="732"/>
                      <a:pt x="102" y="732"/>
                      <a:pt x="102" y="732"/>
                    </a:cubicBezTo>
                    <a:cubicBezTo>
                      <a:pt x="96" y="732"/>
                      <a:pt x="96" y="732"/>
                      <a:pt x="96" y="732"/>
                    </a:cubicBezTo>
                    <a:cubicBezTo>
                      <a:pt x="94" y="727"/>
                      <a:pt x="94" y="727"/>
                      <a:pt x="94" y="727"/>
                    </a:cubicBezTo>
                    <a:cubicBezTo>
                      <a:pt x="89" y="719"/>
                      <a:pt x="89" y="719"/>
                      <a:pt x="89" y="719"/>
                    </a:cubicBezTo>
                    <a:cubicBezTo>
                      <a:pt x="92" y="710"/>
                      <a:pt x="92" y="710"/>
                      <a:pt x="92" y="710"/>
                    </a:cubicBezTo>
                    <a:cubicBezTo>
                      <a:pt x="104" y="698"/>
                      <a:pt x="104" y="698"/>
                      <a:pt x="104" y="698"/>
                    </a:cubicBezTo>
                    <a:cubicBezTo>
                      <a:pt x="100" y="694"/>
                      <a:pt x="100" y="694"/>
                      <a:pt x="100" y="694"/>
                    </a:cubicBezTo>
                    <a:cubicBezTo>
                      <a:pt x="90" y="695"/>
                      <a:pt x="90" y="695"/>
                      <a:pt x="90" y="695"/>
                    </a:cubicBezTo>
                    <a:cubicBezTo>
                      <a:pt x="88" y="687"/>
                      <a:pt x="88" y="687"/>
                      <a:pt x="88" y="687"/>
                    </a:cubicBezTo>
                    <a:cubicBezTo>
                      <a:pt x="81" y="681"/>
                      <a:pt x="81" y="681"/>
                      <a:pt x="81" y="681"/>
                    </a:cubicBezTo>
                    <a:cubicBezTo>
                      <a:pt x="76" y="674"/>
                      <a:pt x="76" y="674"/>
                      <a:pt x="76" y="674"/>
                    </a:cubicBezTo>
                    <a:cubicBezTo>
                      <a:pt x="68" y="672"/>
                      <a:pt x="68" y="672"/>
                      <a:pt x="68" y="672"/>
                    </a:cubicBezTo>
                    <a:cubicBezTo>
                      <a:pt x="56" y="672"/>
                      <a:pt x="56" y="672"/>
                      <a:pt x="56" y="672"/>
                    </a:cubicBezTo>
                    <a:cubicBezTo>
                      <a:pt x="47" y="675"/>
                      <a:pt x="47" y="675"/>
                      <a:pt x="47" y="675"/>
                    </a:cubicBezTo>
                    <a:cubicBezTo>
                      <a:pt x="39" y="672"/>
                      <a:pt x="39" y="672"/>
                      <a:pt x="39" y="672"/>
                    </a:cubicBezTo>
                    <a:cubicBezTo>
                      <a:pt x="37" y="665"/>
                      <a:pt x="37" y="665"/>
                      <a:pt x="37" y="665"/>
                    </a:cubicBezTo>
                    <a:cubicBezTo>
                      <a:pt x="43" y="659"/>
                      <a:pt x="43" y="659"/>
                      <a:pt x="43" y="659"/>
                    </a:cubicBezTo>
                    <a:cubicBezTo>
                      <a:pt x="36" y="645"/>
                      <a:pt x="36" y="645"/>
                      <a:pt x="36" y="645"/>
                    </a:cubicBezTo>
                    <a:cubicBezTo>
                      <a:pt x="44" y="637"/>
                      <a:pt x="44" y="637"/>
                      <a:pt x="44" y="637"/>
                    </a:cubicBezTo>
                    <a:cubicBezTo>
                      <a:pt x="57" y="632"/>
                      <a:pt x="57" y="632"/>
                      <a:pt x="57" y="632"/>
                    </a:cubicBezTo>
                    <a:cubicBezTo>
                      <a:pt x="62" y="623"/>
                      <a:pt x="62" y="623"/>
                      <a:pt x="62" y="623"/>
                    </a:cubicBezTo>
                    <a:cubicBezTo>
                      <a:pt x="52" y="619"/>
                      <a:pt x="52" y="619"/>
                      <a:pt x="52" y="619"/>
                    </a:cubicBezTo>
                    <a:cubicBezTo>
                      <a:pt x="43" y="613"/>
                      <a:pt x="43" y="613"/>
                      <a:pt x="43" y="613"/>
                    </a:cubicBezTo>
                    <a:cubicBezTo>
                      <a:pt x="43" y="603"/>
                      <a:pt x="43" y="603"/>
                      <a:pt x="43" y="603"/>
                    </a:cubicBezTo>
                    <a:cubicBezTo>
                      <a:pt x="47" y="599"/>
                      <a:pt x="51" y="596"/>
                      <a:pt x="54" y="592"/>
                    </a:cubicBezTo>
                    <a:cubicBezTo>
                      <a:pt x="55" y="584"/>
                      <a:pt x="55" y="584"/>
                      <a:pt x="55" y="584"/>
                    </a:cubicBezTo>
                    <a:cubicBezTo>
                      <a:pt x="60" y="579"/>
                      <a:pt x="60" y="579"/>
                      <a:pt x="60" y="579"/>
                    </a:cubicBezTo>
                    <a:cubicBezTo>
                      <a:pt x="60" y="570"/>
                      <a:pt x="60" y="570"/>
                      <a:pt x="60" y="570"/>
                    </a:cubicBezTo>
                    <a:cubicBezTo>
                      <a:pt x="55" y="563"/>
                      <a:pt x="55" y="563"/>
                      <a:pt x="55" y="563"/>
                    </a:cubicBezTo>
                    <a:cubicBezTo>
                      <a:pt x="58" y="557"/>
                      <a:pt x="58" y="557"/>
                      <a:pt x="58" y="557"/>
                    </a:cubicBezTo>
                    <a:cubicBezTo>
                      <a:pt x="64" y="550"/>
                      <a:pt x="64" y="550"/>
                      <a:pt x="64" y="550"/>
                    </a:cubicBezTo>
                    <a:cubicBezTo>
                      <a:pt x="68" y="546"/>
                      <a:pt x="68" y="546"/>
                      <a:pt x="68" y="546"/>
                    </a:cubicBezTo>
                    <a:cubicBezTo>
                      <a:pt x="66" y="540"/>
                      <a:pt x="66" y="540"/>
                      <a:pt x="66" y="540"/>
                    </a:cubicBezTo>
                    <a:cubicBezTo>
                      <a:pt x="67" y="533"/>
                      <a:pt x="67" y="533"/>
                      <a:pt x="67" y="533"/>
                    </a:cubicBezTo>
                    <a:cubicBezTo>
                      <a:pt x="66" y="525"/>
                      <a:pt x="66" y="525"/>
                      <a:pt x="66" y="525"/>
                    </a:cubicBezTo>
                    <a:cubicBezTo>
                      <a:pt x="62" y="528"/>
                      <a:pt x="62" y="528"/>
                      <a:pt x="62" y="528"/>
                    </a:cubicBezTo>
                    <a:cubicBezTo>
                      <a:pt x="58" y="525"/>
                      <a:pt x="58" y="525"/>
                      <a:pt x="58" y="525"/>
                    </a:cubicBezTo>
                    <a:cubicBezTo>
                      <a:pt x="49" y="523"/>
                      <a:pt x="49" y="523"/>
                      <a:pt x="49" y="523"/>
                    </a:cubicBezTo>
                    <a:cubicBezTo>
                      <a:pt x="48" y="516"/>
                      <a:pt x="48" y="516"/>
                      <a:pt x="48" y="516"/>
                    </a:cubicBezTo>
                    <a:cubicBezTo>
                      <a:pt x="51" y="512"/>
                      <a:pt x="51" y="512"/>
                      <a:pt x="51" y="512"/>
                    </a:cubicBezTo>
                    <a:cubicBezTo>
                      <a:pt x="51" y="504"/>
                      <a:pt x="51" y="504"/>
                      <a:pt x="51" y="504"/>
                    </a:cubicBezTo>
                    <a:cubicBezTo>
                      <a:pt x="47" y="498"/>
                      <a:pt x="47" y="498"/>
                      <a:pt x="47" y="498"/>
                    </a:cubicBezTo>
                    <a:cubicBezTo>
                      <a:pt x="43" y="494"/>
                      <a:pt x="43" y="494"/>
                      <a:pt x="43" y="494"/>
                    </a:cubicBezTo>
                    <a:cubicBezTo>
                      <a:pt x="39" y="494"/>
                      <a:pt x="39" y="494"/>
                      <a:pt x="39" y="494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38" y="484"/>
                      <a:pt x="38" y="484"/>
                      <a:pt x="38" y="484"/>
                    </a:cubicBezTo>
                    <a:cubicBezTo>
                      <a:pt x="38" y="478"/>
                      <a:pt x="38" y="478"/>
                      <a:pt x="38" y="478"/>
                    </a:cubicBezTo>
                    <a:cubicBezTo>
                      <a:pt x="35" y="474"/>
                      <a:pt x="35" y="474"/>
                      <a:pt x="35" y="474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40" y="466"/>
                      <a:pt x="40" y="466"/>
                      <a:pt x="40" y="466"/>
                    </a:cubicBezTo>
                    <a:cubicBezTo>
                      <a:pt x="37" y="460"/>
                      <a:pt x="37" y="460"/>
                      <a:pt x="37" y="460"/>
                    </a:cubicBezTo>
                    <a:cubicBezTo>
                      <a:pt x="29" y="456"/>
                      <a:pt x="29" y="456"/>
                      <a:pt x="29" y="456"/>
                    </a:cubicBezTo>
                    <a:cubicBezTo>
                      <a:pt x="29" y="451"/>
                      <a:pt x="29" y="451"/>
                      <a:pt x="29" y="451"/>
                    </a:cubicBezTo>
                    <a:cubicBezTo>
                      <a:pt x="26" y="448"/>
                      <a:pt x="26" y="448"/>
                      <a:pt x="26" y="448"/>
                    </a:cubicBezTo>
                    <a:cubicBezTo>
                      <a:pt x="29" y="443"/>
                      <a:pt x="29" y="443"/>
                      <a:pt x="29" y="443"/>
                    </a:cubicBezTo>
                    <a:cubicBezTo>
                      <a:pt x="28" y="436"/>
                      <a:pt x="28" y="436"/>
                      <a:pt x="28" y="436"/>
                    </a:cubicBezTo>
                    <a:cubicBezTo>
                      <a:pt x="24" y="433"/>
                      <a:pt x="24" y="433"/>
                      <a:pt x="24" y="433"/>
                    </a:cubicBezTo>
                    <a:cubicBezTo>
                      <a:pt x="25" y="428"/>
                      <a:pt x="25" y="428"/>
                      <a:pt x="25" y="428"/>
                    </a:cubicBezTo>
                    <a:cubicBezTo>
                      <a:pt x="30" y="429"/>
                      <a:pt x="30" y="429"/>
                      <a:pt x="30" y="429"/>
                    </a:cubicBezTo>
                    <a:cubicBezTo>
                      <a:pt x="31" y="424"/>
                      <a:pt x="31" y="424"/>
                      <a:pt x="31" y="424"/>
                    </a:cubicBezTo>
                    <a:cubicBezTo>
                      <a:pt x="35" y="421"/>
                      <a:pt x="35" y="421"/>
                      <a:pt x="35" y="421"/>
                    </a:cubicBezTo>
                    <a:cubicBezTo>
                      <a:pt x="37" y="414"/>
                      <a:pt x="37" y="414"/>
                      <a:pt x="37" y="414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9" y="404"/>
                      <a:pt x="39" y="404"/>
                      <a:pt x="39" y="404"/>
                    </a:cubicBezTo>
                    <a:cubicBezTo>
                      <a:pt x="36" y="396"/>
                      <a:pt x="36" y="396"/>
                      <a:pt x="36" y="396"/>
                    </a:cubicBezTo>
                    <a:cubicBezTo>
                      <a:pt x="36" y="391"/>
                      <a:pt x="36" y="391"/>
                      <a:pt x="36" y="391"/>
                    </a:cubicBezTo>
                    <a:cubicBezTo>
                      <a:pt x="30" y="390"/>
                      <a:pt x="30" y="390"/>
                      <a:pt x="30" y="390"/>
                    </a:cubicBezTo>
                    <a:cubicBezTo>
                      <a:pt x="30" y="383"/>
                      <a:pt x="30" y="383"/>
                      <a:pt x="30" y="383"/>
                    </a:cubicBezTo>
                    <a:cubicBezTo>
                      <a:pt x="26" y="387"/>
                      <a:pt x="24" y="386"/>
                      <a:pt x="19" y="388"/>
                    </a:cubicBezTo>
                    <a:cubicBezTo>
                      <a:pt x="17" y="386"/>
                      <a:pt x="17" y="386"/>
                      <a:pt x="17" y="386"/>
                    </a:cubicBezTo>
                    <a:cubicBezTo>
                      <a:pt x="16" y="382"/>
                      <a:pt x="16" y="382"/>
                      <a:pt x="16" y="382"/>
                    </a:cubicBezTo>
                    <a:cubicBezTo>
                      <a:pt x="9" y="381"/>
                      <a:pt x="9" y="381"/>
                      <a:pt x="9" y="381"/>
                    </a:cubicBezTo>
                    <a:cubicBezTo>
                      <a:pt x="5" y="376"/>
                      <a:pt x="5" y="376"/>
                      <a:pt x="5" y="376"/>
                    </a:cubicBezTo>
                    <a:cubicBezTo>
                      <a:pt x="4" y="373"/>
                      <a:pt x="4" y="373"/>
                      <a:pt x="4" y="373"/>
                    </a:cubicBezTo>
                    <a:cubicBezTo>
                      <a:pt x="1" y="370"/>
                      <a:pt x="1" y="370"/>
                      <a:pt x="1" y="370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7" y="358"/>
                      <a:pt x="7" y="358"/>
                      <a:pt x="7" y="358"/>
                    </a:cubicBezTo>
                    <a:cubicBezTo>
                      <a:pt x="12" y="353"/>
                      <a:pt x="12" y="353"/>
                      <a:pt x="12" y="353"/>
                    </a:cubicBezTo>
                    <a:cubicBezTo>
                      <a:pt x="15" y="349"/>
                      <a:pt x="15" y="349"/>
                      <a:pt x="15" y="349"/>
                    </a:cubicBezTo>
                    <a:cubicBezTo>
                      <a:pt x="22" y="349"/>
                      <a:pt x="22" y="349"/>
                      <a:pt x="22" y="349"/>
                    </a:cubicBezTo>
                    <a:cubicBezTo>
                      <a:pt x="22" y="342"/>
                      <a:pt x="22" y="336"/>
                      <a:pt x="23" y="329"/>
                    </a:cubicBezTo>
                    <a:cubicBezTo>
                      <a:pt x="15" y="325"/>
                      <a:pt x="15" y="325"/>
                      <a:pt x="15" y="325"/>
                    </a:cubicBezTo>
                    <a:cubicBezTo>
                      <a:pt x="13" y="320"/>
                      <a:pt x="13" y="320"/>
                      <a:pt x="13" y="320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4" y="313"/>
                      <a:pt x="14" y="313"/>
                      <a:pt x="14" y="313"/>
                    </a:cubicBezTo>
                    <a:cubicBezTo>
                      <a:pt x="21" y="312"/>
                      <a:pt x="21" y="312"/>
                      <a:pt x="21" y="312"/>
                    </a:cubicBezTo>
                    <a:cubicBezTo>
                      <a:pt x="20" y="308"/>
                      <a:pt x="20" y="308"/>
                      <a:pt x="20" y="308"/>
                    </a:cubicBezTo>
                    <a:cubicBezTo>
                      <a:pt x="24" y="305"/>
                      <a:pt x="24" y="305"/>
                      <a:pt x="24" y="305"/>
                    </a:cubicBezTo>
                    <a:cubicBezTo>
                      <a:pt x="22" y="301"/>
                      <a:pt x="22" y="301"/>
                      <a:pt x="22" y="301"/>
                    </a:cubicBezTo>
                    <a:cubicBezTo>
                      <a:pt x="17" y="298"/>
                      <a:pt x="17" y="298"/>
                      <a:pt x="17" y="298"/>
                    </a:cubicBezTo>
                    <a:cubicBezTo>
                      <a:pt x="13" y="297"/>
                      <a:pt x="13" y="297"/>
                      <a:pt x="13" y="297"/>
                    </a:cubicBezTo>
                    <a:cubicBezTo>
                      <a:pt x="10" y="294"/>
                      <a:pt x="10" y="294"/>
                      <a:pt x="10" y="294"/>
                    </a:cubicBezTo>
                    <a:cubicBezTo>
                      <a:pt x="8" y="290"/>
                      <a:pt x="8" y="290"/>
                      <a:pt x="8" y="290"/>
                    </a:cubicBezTo>
                    <a:cubicBezTo>
                      <a:pt x="5" y="290"/>
                      <a:pt x="5" y="290"/>
                      <a:pt x="5" y="290"/>
                    </a:cubicBezTo>
                    <a:cubicBezTo>
                      <a:pt x="5" y="286"/>
                      <a:pt x="5" y="286"/>
                      <a:pt x="5" y="286"/>
                    </a:cubicBezTo>
                    <a:cubicBezTo>
                      <a:pt x="12" y="288"/>
                      <a:pt x="12" y="288"/>
                      <a:pt x="12" y="288"/>
                    </a:cubicBezTo>
                    <a:cubicBezTo>
                      <a:pt x="18" y="287"/>
                      <a:pt x="18" y="287"/>
                      <a:pt x="18" y="287"/>
                    </a:cubicBezTo>
                    <a:cubicBezTo>
                      <a:pt x="22" y="291"/>
                      <a:pt x="22" y="291"/>
                      <a:pt x="22" y="291"/>
                    </a:cubicBezTo>
                    <a:cubicBezTo>
                      <a:pt x="32" y="296"/>
                      <a:pt x="32" y="296"/>
                      <a:pt x="32" y="296"/>
                    </a:cubicBezTo>
                    <a:cubicBezTo>
                      <a:pt x="29" y="303"/>
                      <a:pt x="29" y="303"/>
                      <a:pt x="29" y="303"/>
                    </a:cubicBezTo>
                    <a:cubicBezTo>
                      <a:pt x="32" y="306"/>
                      <a:pt x="35" y="309"/>
                      <a:pt x="38" y="312"/>
                    </a:cubicBezTo>
                    <a:cubicBezTo>
                      <a:pt x="48" y="312"/>
                      <a:pt x="48" y="312"/>
                      <a:pt x="48" y="312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5" y="301"/>
                      <a:pt x="45" y="301"/>
                      <a:pt x="45" y="301"/>
                    </a:cubicBezTo>
                    <a:cubicBezTo>
                      <a:pt x="45" y="296"/>
                      <a:pt x="45" y="296"/>
                      <a:pt x="45" y="296"/>
                    </a:cubicBezTo>
                    <a:cubicBezTo>
                      <a:pt x="39" y="294"/>
                      <a:pt x="39" y="294"/>
                      <a:pt x="39" y="294"/>
                    </a:cubicBezTo>
                    <a:cubicBezTo>
                      <a:pt x="34" y="286"/>
                      <a:pt x="34" y="286"/>
                      <a:pt x="34" y="286"/>
                    </a:cubicBezTo>
                    <a:cubicBezTo>
                      <a:pt x="31" y="283"/>
                      <a:pt x="31" y="283"/>
                      <a:pt x="31" y="283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36" y="268"/>
                      <a:pt x="36" y="268"/>
                      <a:pt x="36" y="268"/>
                    </a:cubicBezTo>
                    <a:cubicBezTo>
                      <a:pt x="33" y="265"/>
                      <a:pt x="33" y="265"/>
                      <a:pt x="33" y="265"/>
                    </a:cubicBezTo>
                    <a:cubicBezTo>
                      <a:pt x="31" y="256"/>
                      <a:pt x="31" y="256"/>
                      <a:pt x="31" y="256"/>
                    </a:cubicBezTo>
                    <a:cubicBezTo>
                      <a:pt x="39" y="250"/>
                      <a:pt x="39" y="250"/>
                      <a:pt x="39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64" y="253"/>
                      <a:pt x="64" y="253"/>
                      <a:pt x="64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78" y="251"/>
                      <a:pt x="78" y="251"/>
                      <a:pt x="78" y="251"/>
                    </a:cubicBezTo>
                    <a:cubicBezTo>
                      <a:pt x="88" y="247"/>
                      <a:pt x="88" y="247"/>
                      <a:pt x="88" y="247"/>
                    </a:cubicBezTo>
                    <a:cubicBezTo>
                      <a:pt x="94" y="247"/>
                      <a:pt x="94" y="247"/>
                      <a:pt x="94" y="247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0" y="237"/>
                      <a:pt x="90" y="237"/>
                      <a:pt x="90" y="237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7" y="233"/>
                      <a:pt x="90" y="229"/>
                      <a:pt x="92" y="229"/>
                    </a:cubicBezTo>
                    <a:cubicBezTo>
                      <a:pt x="90" y="229"/>
                      <a:pt x="99" y="232"/>
                      <a:pt x="98" y="231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7" y="224"/>
                      <a:pt x="97" y="224"/>
                      <a:pt x="97" y="224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107" y="207"/>
                      <a:pt x="107" y="207"/>
                      <a:pt x="107" y="207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5" y="192"/>
                      <a:pt x="125" y="192"/>
                      <a:pt x="125" y="192"/>
                    </a:cubicBezTo>
                    <a:cubicBezTo>
                      <a:pt x="138" y="190"/>
                      <a:pt x="138" y="190"/>
                      <a:pt x="138" y="190"/>
                    </a:cubicBezTo>
                    <a:cubicBezTo>
                      <a:pt x="141" y="187"/>
                      <a:pt x="141" y="187"/>
                      <a:pt x="141" y="187"/>
                    </a:cubicBezTo>
                    <a:cubicBezTo>
                      <a:pt x="151" y="184"/>
                      <a:pt x="151" y="184"/>
                      <a:pt x="151" y="184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47" y="180"/>
                      <a:pt x="147" y="180"/>
                      <a:pt x="147" y="180"/>
                    </a:cubicBezTo>
                    <a:cubicBezTo>
                      <a:pt x="150" y="176"/>
                      <a:pt x="150" y="176"/>
                      <a:pt x="150" y="176"/>
                    </a:cubicBezTo>
                    <a:cubicBezTo>
                      <a:pt x="156" y="175"/>
                      <a:pt x="162" y="174"/>
                      <a:pt x="168" y="173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76" y="168"/>
                      <a:pt x="176" y="168"/>
                      <a:pt x="176" y="168"/>
                    </a:cubicBezTo>
                    <a:cubicBezTo>
                      <a:pt x="173" y="174"/>
                      <a:pt x="173" y="174"/>
                      <a:pt x="173" y="174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77" y="175"/>
                      <a:pt x="177" y="175"/>
                      <a:pt x="177" y="175"/>
                    </a:cubicBezTo>
                    <a:cubicBezTo>
                      <a:pt x="188" y="175"/>
                      <a:pt x="188" y="175"/>
                      <a:pt x="188" y="175"/>
                    </a:cubicBezTo>
                    <a:cubicBezTo>
                      <a:pt x="189" y="170"/>
                      <a:pt x="189" y="170"/>
                      <a:pt x="189" y="170"/>
                    </a:cubicBezTo>
                    <a:cubicBezTo>
                      <a:pt x="196" y="169"/>
                      <a:pt x="196" y="169"/>
                      <a:pt x="196" y="169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200" y="166"/>
                      <a:pt x="200" y="166"/>
                      <a:pt x="200" y="166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202" y="159"/>
                      <a:pt x="202" y="159"/>
                      <a:pt x="202" y="159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13" y="157"/>
                      <a:pt x="213" y="157"/>
                      <a:pt x="213" y="157"/>
                    </a:cubicBezTo>
                    <a:cubicBezTo>
                      <a:pt x="212" y="151"/>
                      <a:pt x="212" y="151"/>
                      <a:pt x="212" y="151"/>
                    </a:cubicBezTo>
                    <a:cubicBezTo>
                      <a:pt x="209" y="149"/>
                      <a:pt x="209" y="149"/>
                      <a:pt x="209" y="149"/>
                    </a:cubicBezTo>
                    <a:cubicBezTo>
                      <a:pt x="209" y="140"/>
                      <a:pt x="209" y="140"/>
                      <a:pt x="209" y="140"/>
                    </a:cubicBezTo>
                    <a:cubicBezTo>
                      <a:pt x="211" y="134"/>
                      <a:pt x="214" y="128"/>
                      <a:pt x="216" y="122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8" y="112"/>
                      <a:pt x="228" y="112"/>
                      <a:pt x="228" y="112"/>
                    </a:cubicBezTo>
                    <a:cubicBezTo>
                      <a:pt x="236" y="116"/>
                      <a:pt x="236" y="116"/>
                      <a:pt x="236" y="116"/>
                    </a:cubicBezTo>
                    <a:cubicBezTo>
                      <a:pt x="241" y="115"/>
                      <a:pt x="241" y="115"/>
                      <a:pt x="241" y="115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37" y="128"/>
                      <a:pt x="237" y="128"/>
                      <a:pt x="237" y="128"/>
                    </a:cubicBezTo>
                    <a:cubicBezTo>
                      <a:pt x="232" y="133"/>
                      <a:pt x="232" y="133"/>
                      <a:pt x="232" y="133"/>
                    </a:cubicBezTo>
                    <a:cubicBezTo>
                      <a:pt x="244" y="134"/>
                      <a:pt x="244" y="134"/>
                      <a:pt x="244" y="134"/>
                    </a:cubicBezTo>
                    <a:cubicBezTo>
                      <a:pt x="246" y="132"/>
                      <a:pt x="246" y="132"/>
                      <a:pt x="246" y="132"/>
                    </a:cubicBezTo>
                    <a:cubicBezTo>
                      <a:pt x="253" y="132"/>
                      <a:pt x="253" y="132"/>
                      <a:pt x="253" y="132"/>
                    </a:cubicBezTo>
                    <a:cubicBezTo>
                      <a:pt x="258" y="137"/>
                      <a:pt x="258" y="137"/>
                      <a:pt x="258" y="137"/>
                    </a:cubicBezTo>
                    <a:cubicBezTo>
                      <a:pt x="254" y="141"/>
                      <a:pt x="254" y="141"/>
                      <a:pt x="254" y="141"/>
                    </a:cubicBezTo>
                    <a:cubicBezTo>
                      <a:pt x="253" y="147"/>
                      <a:pt x="259" y="146"/>
                      <a:pt x="263" y="148"/>
                    </a:cubicBezTo>
                    <a:cubicBezTo>
                      <a:pt x="264" y="146"/>
                      <a:pt x="264" y="144"/>
                      <a:pt x="265" y="142"/>
                    </a:cubicBezTo>
                    <a:cubicBezTo>
                      <a:pt x="262" y="139"/>
                      <a:pt x="262" y="139"/>
                      <a:pt x="262" y="139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7" y="135"/>
                      <a:pt x="277" y="135"/>
                      <a:pt x="277" y="135"/>
                    </a:cubicBezTo>
                    <a:cubicBezTo>
                      <a:pt x="284" y="130"/>
                      <a:pt x="284" y="130"/>
                      <a:pt x="284" y="130"/>
                    </a:cubicBezTo>
                    <a:cubicBezTo>
                      <a:pt x="288" y="134"/>
                      <a:pt x="288" y="134"/>
                      <a:pt x="288" y="134"/>
                    </a:cubicBezTo>
                    <a:cubicBezTo>
                      <a:pt x="294" y="131"/>
                      <a:pt x="294" y="131"/>
                      <a:pt x="294" y="131"/>
                    </a:cubicBezTo>
                    <a:cubicBezTo>
                      <a:pt x="298" y="135"/>
                      <a:pt x="298" y="135"/>
                      <a:pt x="298" y="135"/>
                    </a:cubicBezTo>
                    <a:cubicBezTo>
                      <a:pt x="302" y="142"/>
                      <a:pt x="302" y="142"/>
                      <a:pt x="302" y="142"/>
                    </a:cubicBezTo>
                    <a:cubicBezTo>
                      <a:pt x="306" y="146"/>
                      <a:pt x="306" y="146"/>
                      <a:pt x="306" y="146"/>
                    </a:cubicBezTo>
                    <a:cubicBezTo>
                      <a:pt x="309" y="143"/>
                      <a:pt x="309" y="143"/>
                      <a:pt x="309" y="143"/>
                    </a:cubicBezTo>
                    <a:cubicBezTo>
                      <a:pt x="311" y="146"/>
                      <a:pt x="314" y="149"/>
                      <a:pt x="317" y="151"/>
                    </a:cubicBezTo>
                    <a:cubicBezTo>
                      <a:pt x="316" y="159"/>
                      <a:pt x="316" y="159"/>
                      <a:pt x="316" y="159"/>
                    </a:cubicBezTo>
                    <a:cubicBezTo>
                      <a:pt x="309" y="157"/>
                      <a:pt x="309" y="157"/>
                      <a:pt x="309" y="157"/>
                    </a:cubicBezTo>
                    <a:cubicBezTo>
                      <a:pt x="312" y="160"/>
                      <a:pt x="312" y="160"/>
                      <a:pt x="312" y="160"/>
                    </a:cubicBezTo>
                    <a:cubicBezTo>
                      <a:pt x="319" y="164"/>
                      <a:pt x="319" y="164"/>
                      <a:pt x="319" y="164"/>
                    </a:cubicBezTo>
                    <a:cubicBezTo>
                      <a:pt x="324" y="171"/>
                      <a:pt x="324" y="171"/>
                      <a:pt x="324" y="171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20" y="182"/>
                      <a:pt x="320" y="182"/>
                      <a:pt x="320" y="182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3" y="194"/>
                      <a:pt x="313" y="194"/>
                      <a:pt x="313" y="194"/>
                    </a:cubicBezTo>
                    <a:cubicBezTo>
                      <a:pt x="309" y="197"/>
                      <a:pt x="305" y="202"/>
                      <a:pt x="301" y="206"/>
                    </a:cubicBezTo>
                    <a:cubicBezTo>
                      <a:pt x="301" y="209"/>
                      <a:pt x="301" y="209"/>
                      <a:pt x="301" y="209"/>
                    </a:cubicBezTo>
                    <a:cubicBezTo>
                      <a:pt x="299" y="219"/>
                      <a:pt x="299" y="219"/>
                      <a:pt x="299" y="219"/>
                    </a:cubicBezTo>
                    <a:cubicBezTo>
                      <a:pt x="294" y="224"/>
                      <a:pt x="294" y="224"/>
                      <a:pt x="294" y="224"/>
                    </a:cubicBezTo>
                    <a:cubicBezTo>
                      <a:pt x="292" y="235"/>
                      <a:pt x="292" y="235"/>
                      <a:pt x="292" y="235"/>
                    </a:cubicBezTo>
                    <a:cubicBezTo>
                      <a:pt x="283" y="237"/>
                      <a:pt x="283" y="237"/>
                      <a:pt x="283" y="237"/>
                    </a:cubicBezTo>
                    <a:cubicBezTo>
                      <a:pt x="280" y="245"/>
                      <a:pt x="280" y="245"/>
                      <a:pt x="280" y="245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3" y="259"/>
                      <a:pt x="273" y="259"/>
                      <a:pt x="273" y="259"/>
                    </a:cubicBezTo>
                    <a:cubicBezTo>
                      <a:pt x="271" y="266"/>
                      <a:pt x="271" y="266"/>
                      <a:pt x="271" y="266"/>
                    </a:cubicBezTo>
                    <a:cubicBezTo>
                      <a:pt x="278" y="263"/>
                      <a:pt x="278" y="263"/>
                      <a:pt x="278" y="263"/>
                    </a:cubicBezTo>
                    <a:cubicBezTo>
                      <a:pt x="276" y="256"/>
                      <a:pt x="276" y="256"/>
                      <a:pt x="276" y="256"/>
                    </a:cubicBezTo>
                    <a:cubicBezTo>
                      <a:pt x="283" y="252"/>
                      <a:pt x="283" y="252"/>
                      <a:pt x="283" y="252"/>
                    </a:cubicBezTo>
                    <a:cubicBezTo>
                      <a:pt x="294" y="249"/>
                      <a:pt x="293" y="246"/>
                      <a:pt x="302" y="239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11" y="231"/>
                      <a:pt x="311" y="231"/>
                      <a:pt x="311" y="231"/>
                    </a:cubicBezTo>
                    <a:cubicBezTo>
                      <a:pt x="309" y="228"/>
                      <a:pt x="309" y="228"/>
                      <a:pt x="309" y="228"/>
                    </a:cubicBezTo>
                    <a:cubicBezTo>
                      <a:pt x="304" y="228"/>
                      <a:pt x="304" y="228"/>
                      <a:pt x="304" y="228"/>
                    </a:cubicBezTo>
                    <a:cubicBezTo>
                      <a:pt x="305" y="225"/>
                      <a:pt x="305" y="225"/>
                      <a:pt x="305" y="225"/>
                    </a:cubicBezTo>
                    <a:cubicBezTo>
                      <a:pt x="304" y="220"/>
                      <a:pt x="304" y="220"/>
                      <a:pt x="304" y="220"/>
                    </a:cubicBezTo>
                    <a:cubicBezTo>
                      <a:pt x="307" y="219"/>
                      <a:pt x="311" y="219"/>
                      <a:pt x="314" y="219"/>
                    </a:cubicBezTo>
                    <a:cubicBezTo>
                      <a:pt x="315" y="225"/>
                      <a:pt x="315" y="225"/>
                      <a:pt x="315" y="225"/>
                    </a:cubicBezTo>
                    <a:cubicBezTo>
                      <a:pt x="318" y="228"/>
                      <a:pt x="318" y="228"/>
                      <a:pt x="318" y="228"/>
                    </a:cubicBezTo>
                    <a:cubicBezTo>
                      <a:pt x="317" y="231"/>
                      <a:pt x="317" y="231"/>
                      <a:pt x="317" y="231"/>
                    </a:cubicBezTo>
                    <a:cubicBezTo>
                      <a:pt x="315" y="233"/>
                      <a:pt x="315" y="233"/>
                      <a:pt x="315" y="233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9" y="242"/>
                      <a:pt x="319" y="242"/>
                      <a:pt x="319" y="242"/>
                    </a:cubicBezTo>
                    <a:cubicBezTo>
                      <a:pt x="322" y="245"/>
                      <a:pt x="322" y="245"/>
                      <a:pt x="322" y="245"/>
                    </a:cubicBezTo>
                    <a:cubicBezTo>
                      <a:pt x="321" y="252"/>
                      <a:pt x="321" y="252"/>
                      <a:pt x="321" y="252"/>
                    </a:cubicBezTo>
                    <a:cubicBezTo>
                      <a:pt x="324" y="257"/>
                      <a:pt x="324" y="257"/>
                      <a:pt x="324" y="257"/>
                    </a:cubicBezTo>
                    <a:cubicBezTo>
                      <a:pt x="331" y="260"/>
                      <a:pt x="331" y="260"/>
                      <a:pt x="331" y="260"/>
                    </a:cubicBezTo>
                    <a:cubicBezTo>
                      <a:pt x="331" y="263"/>
                      <a:pt x="331" y="263"/>
                      <a:pt x="331" y="263"/>
                    </a:cubicBezTo>
                    <a:cubicBezTo>
                      <a:pt x="341" y="270"/>
                      <a:pt x="341" y="270"/>
                      <a:pt x="341" y="270"/>
                    </a:cubicBezTo>
                    <a:cubicBezTo>
                      <a:pt x="345" y="274"/>
                      <a:pt x="345" y="274"/>
                      <a:pt x="345" y="274"/>
                    </a:cubicBezTo>
                    <a:cubicBezTo>
                      <a:pt x="345" y="283"/>
                      <a:pt x="345" y="283"/>
                      <a:pt x="345" y="283"/>
                    </a:cubicBezTo>
                    <a:cubicBezTo>
                      <a:pt x="350" y="292"/>
                      <a:pt x="350" y="292"/>
                      <a:pt x="350" y="292"/>
                    </a:cubicBezTo>
                    <a:cubicBezTo>
                      <a:pt x="356" y="292"/>
                      <a:pt x="356" y="292"/>
                      <a:pt x="356" y="292"/>
                    </a:cubicBezTo>
                    <a:cubicBezTo>
                      <a:pt x="357" y="299"/>
                      <a:pt x="357" y="299"/>
                      <a:pt x="357" y="299"/>
                    </a:cubicBezTo>
                    <a:cubicBezTo>
                      <a:pt x="354" y="299"/>
                      <a:pt x="354" y="299"/>
                      <a:pt x="354" y="299"/>
                    </a:cubicBezTo>
                    <a:cubicBezTo>
                      <a:pt x="352" y="304"/>
                      <a:pt x="352" y="304"/>
                      <a:pt x="352" y="304"/>
                    </a:cubicBezTo>
                    <a:cubicBezTo>
                      <a:pt x="345" y="311"/>
                      <a:pt x="345" y="311"/>
                      <a:pt x="345" y="311"/>
                    </a:cubicBezTo>
                    <a:cubicBezTo>
                      <a:pt x="339" y="315"/>
                      <a:pt x="339" y="315"/>
                      <a:pt x="339" y="315"/>
                    </a:cubicBezTo>
                    <a:cubicBezTo>
                      <a:pt x="340" y="319"/>
                      <a:pt x="340" y="323"/>
                      <a:pt x="340" y="327"/>
                    </a:cubicBezTo>
                    <a:cubicBezTo>
                      <a:pt x="334" y="329"/>
                      <a:pt x="334" y="329"/>
                      <a:pt x="334" y="329"/>
                    </a:cubicBezTo>
                    <a:cubicBezTo>
                      <a:pt x="332" y="336"/>
                      <a:pt x="332" y="336"/>
                      <a:pt x="332" y="336"/>
                    </a:cubicBezTo>
                    <a:cubicBezTo>
                      <a:pt x="336" y="339"/>
                      <a:pt x="336" y="339"/>
                      <a:pt x="336" y="339"/>
                    </a:cubicBezTo>
                    <a:cubicBezTo>
                      <a:pt x="336" y="345"/>
                      <a:pt x="336" y="345"/>
                      <a:pt x="336" y="345"/>
                    </a:cubicBezTo>
                    <a:cubicBezTo>
                      <a:pt x="334" y="350"/>
                      <a:pt x="334" y="350"/>
                      <a:pt x="334" y="350"/>
                    </a:cubicBezTo>
                    <a:cubicBezTo>
                      <a:pt x="327" y="348"/>
                      <a:pt x="327" y="348"/>
                      <a:pt x="327" y="348"/>
                    </a:cubicBezTo>
                    <a:cubicBezTo>
                      <a:pt x="322" y="349"/>
                      <a:pt x="322" y="349"/>
                      <a:pt x="322" y="349"/>
                    </a:cubicBezTo>
                    <a:cubicBezTo>
                      <a:pt x="314" y="360"/>
                      <a:pt x="314" y="360"/>
                      <a:pt x="314" y="360"/>
                    </a:cubicBezTo>
                    <a:cubicBezTo>
                      <a:pt x="306" y="363"/>
                      <a:pt x="306" y="363"/>
                      <a:pt x="306" y="363"/>
                    </a:cubicBezTo>
                    <a:cubicBezTo>
                      <a:pt x="306" y="366"/>
                      <a:pt x="306" y="366"/>
                      <a:pt x="306" y="366"/>
                    </a:cubicBezTo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ru-RU"/>
                </a:defPPr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" name="Freeform 188"/>
              <p:cNvSpPr>
                <a:spLocks noEditPoints="1"/>
              </p:cNvSpPr>
              <p:nvPr/>
            </p:nvSpPr>
            <p:spPr bwMode="auto">
              <a:xfrm>
                <a:off x="4031158" y="1537478"/>
                <a:ext cx="1197137" cy="2933585"/>
              </a:xfrm>
              <a:custGeom>
                <a:avLst/>
                <a:gdLst>
                  <a:gd name="T0" fmla="*/ 248 w 375"/>
                  <a:gd name="T1" fmla="*/ 96 h 918"/>
                  <a:gd name="T2" fmla="*/ 203 w 375"/>
                  <a:gd name="T3" fmla="*/ 59 h 918"/>
                  <a:gd name="T4" fmla="*/ 211 w 375"/>
                  <a:gd name="T5" fmla="*/ 98 h 918"/>
                  <a:gd name="T6" fmla="*/ 210 w 375"/>
                  <a:gd name="T7" fmla="*/ 70 h 918"/>
                  <a:gd name="T8" fmla="*/ 147 w 375"/>
                  <a:gd name="T9" fmla="*/ 55 h 918"/>
                  <a:gd name="T10" fmla="*/ 164 w 375"/>
                  <a:gd name="T11" fmla="*/ 80 h 918"/>
                  <a:gd name="T12" fmla="*/ 187 w 375"/>
                  <a:gd name="T13" fmla="*/ 58 h 918"/>
                  <a:gd name="T14" fmla="*/ 164 w 375"/>
                  <a:gd name="T15" fmla="*/ 141 h 918"/>
                  <a:gd name="T16" fmla="*/ 61 w 375"/>
                  <a:gd name="T17" fmla="*/ 197 h 918"/>
                  <a:gd name="T18" fmla="*/ 18 w 375"/>
                  <a:gd name="T19" fmla="*/ 277 h 918"/>
                  <a:gd name="T20" fmla="*/ 123 w 375"/>
                  <a:gd name="T21" fmla="*/ 6 h 918"/>
                  <a:gd name="T22" fmla="*/ 140 w 375"/>
                  <a:gd name="T23" fmla="*/ 40 h 918"/>
                  <a:gd name="T24" fmla="*/ 160 w 375"/>
                  <a:gd name="T25" fmla="*/ 7 h 918"/>
                  <a:gd name="T26" fmla="*/ 142 w 375"/>
                  <a:gd name="T27" fmla="*/ 45 h 918"/>
                  <a:gd name="T28" fmla="*/ 317 w 375"/>
                  <a:gd name="T29" fmla="*/ 380 h 918"/>
                  <a:gd name="T30" fmla="*/ 319 w 375"/>
                  <a:gd name="T31" fmla="*/ 444 h 918"/>
                  <a:gd name="T32" fmla="*/ 339 w 375"/>
                  <a:gd name="T33" fmla="*/ 489 h 918"/>
                  <a:gd name="T34" fmla="*/ 351 w 375"/>
                  <a:gd name="T35" fmla="*/ 513 h 918"/>
                  <a:gd name="T36" fmla="*/ 365 w 375"/>
                  <a:gd name="T37" fmla="*/ 523 h 918"/>
                  <a:gd name="T38" fmla="*/ 362 w 375"/>
                  <a:gd name="T39" fmla="*/ 574 h 918"/>
                  <a:gd name="T40" fmla="*/ 346 w 375"/>
                  <a:gd name="T41" fmla="*/ 617 h 918"/>
                  <a:gd name="T42" fmla="*/ 364 w 375"/>
                  <a:gd name="T43" fmla="*/ 653 h 918"/>
                  <a:gd name="T44" fmla="*/ 358 w 375"/>
                  <a:gd name="T45" fmla="*/ 691 h 918"/>
                  <a:gd name="T46" fmla="*/ 321 w 375"/>
                  <a:gd name="T47" fmla="*/ 687 h 918"/>
                  <a:gd name="T48" fmla="*/ 295 w 375"/>
                  <a:gd name="T49" fmla="*/ 733 h 918"/>
                  <a:gd name="T50" fmla="*/ 249 w 375"/>
                  <a:gd name="T51" fmla="*/ 747 h 918"/>
                  <a:gd name="T52" fmla="*/ 240 w 375"/>
                  <a:gd name="T53" fmla="*/ 795 h 918"/>
                  <a:gd name="T54" fmla="*/ 231 w 375"/>
                  <a:gd name="T55" fmla="*/ 836 h 918"/>
                  <a:gd name="T56" fmla="*/ 230 w 375"/>
                  <a:gd name="T57" fmla="*/ 862 h 918"/>
                  <a:gd name="T58" fmla="*/ 187 w 375"/>
                  <a:gd name="T59" fmla="*/ 906 h 918"/>
                  <a:gd name="T60" fmla="*/ 139 w 375"/>
                  <a:gd name="T61" fmla="*/ 894 h 918"/>
                  <a:gd name="T62" fmla="*/ 146 w 375"/>
                  <a:gd name="T63" fmla="*/ 838 h 918"/>
                  <a:gd name="T64" fmla="*/ 101 w 375"/>
                  <a:gd name="T65" fmla="*/ 807 h 918"/>
                  <a:gd name="T66" fmla="*/ 100 w 375"/>
                  <a:gd name="T67" fmla="*/ 755 h 918"/>
                  <a:gd name="T68" fmla="*/ 104 w 375"/>
                  <a:gd name="T69" fmla="*/ 698 h 918"/>
                  <a:gd name="T70" fmla="*/ 39 w 375"/>
                  <a:gd name="T71" fmla="*/ 672 h 918"/>
                  <a:gd name="T72" fmla="*/ 43 w 375"/>
                  <a:gd name="T73" fmla="*/ 603 h 918"/>
                  <a:gd name="T74" fmla="*/ 66 w 375"/>
                  <a:gd name="T75" fmla="*/ 540 h 918"/>
                  <a:gd name="T76" fmla="*/ 47 w 375"/>
                  <a:gd name="T77" fmla="*/ 498 h 918"/>
                  <a:gd name="T78" fmla="*/ 37 w 375"/>
                  <a:gd name="T79" fmla="*/ 460 h 918"/>
                  <a:gd name="T80" fmla="*/ 31 w 375"/>
                  <a:gd name="T81" fmla="*/ 424 h 918"/>
                  <a:gd name="T82" fmla="*/ 30 w 375"/>
                  <a:gd name="T83" fmla="*/ 383 h 918"/>
                  <a:gd name="T84" fmla="*/ 7 w 375"/>
                  <a:gd name="T85" fmla="*/ 358 h 918"/>
                  <a:gd name="T86" fmla="*/ 14 w 375"/>
                  <a:gd name="T87" fmla="*/ 313 h 918"/>
                  <a:gd name="T88" fmla="*/ 5 w 375"/>
                  <a:gd name="T89" fmla="*/ 290 h 918"/>
                  <a:gd name="T90" fmla="*/ 49 w 375"/>
                  <a:gd name="T91" fmla="*/ 306 h 918"/>
                  <a:gd name="T92" fmla="*/ 31 w 375"/>
                  <a:gd name="T93" fmla="*/ 256 h 918"/>
                  <a:gd name="T94" fmla="*/ 94 w 375"/>
                  <a:gd name="T95" fmla="*/ 239 h 918"/>
                  <a:gd name="T96" fmla="*/ 102 w 375"/>
                  <a:gd name="T97" fmla="*/ 212 h 918"/>
                  <a:gd name="T98" fmla="*/ 151 w 375"/>
                  <a:gd name="T99" fmla="*/ 184 h 918"/>
                  <a:gd name="T100" fmla="*/ 177 w 375"/>
                  <a:gd name="T101" fmla="*/ 175 h 918"/>
                  <a:gd name="T102" fmla="*/ 210 w 375"/>
                  <a:gd name="T103" fmla="*/ 157 h 918"/>
                  <a:gd name="T104" fmla="*/ 241 w 375"/>
                  <a:gd name="T105" fmla="*/ 115 h 918"/>
                  <a:gd name="T106" fmla="*/ 263 w 375"/>
                  <a:gd name="T107" fmla="*/ 148 h 918"/>
                  <a:gd name="T108" fmla="*/ 302 w 375"/>
                  <a:gd name="T109" fmla="*/ 142 h 918"/>
                  <a:gd name="T110" fmla="*/ 320 w 375"/>
                  <a:gd name="T111" fmla="*/ 175 h 918"/>
                  <a:gd name="T112" fmla="*/ 283 w 375"/>
                  <a:gd name="T113" fmla="*/ 237 h 918"/>
                  <a:gd name="T114" fmla="*/ 308 w 375"/>
                  <a:gd name="T115" fmla="*/ 237 h 918"/>
                  <a:gd name="T116" fmla="*/ 317 w 375"/>
                  <a:gd name="T117" fmla="*/ 231 h 918"/>
                  <a:gd name="T118" fmla="*/ 341 w 375"/>
                  <a:gd name="T119" fmla="*/ 270 h 918"/>
                  <a:gd name="T120" fmla="*/ 339 w 375"/>
                  <a:gd name="T121" fmla="*/ 315 h 918"/>
                  <a:gd name="T122" fmla="*/ 314 w 375"/>
                  <a:gd name="T123" fmla="*/ 36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5" h="918">
                    <a:moveTo>
                      <a:pt x="254" y="119"/>
                    </a:moveTo>
                    <a:cubicBezTo>
                      <a:pt x="252" y="121"/>
                      <a:pt x="252" y="121"/>
                      <a:pt x="252" y="121"/>
                    </a:cubicBezTo>
                    <a:cubicBezTo>
                      <a:pt x="255" y="123"/>
                      <a:pt x="255" y="123"/>
                      <a:pt x="255" y="123"/>
                    </a:cubicBezTo>
                    <a:cubicBezTo>
                      <a:pt x="257" y="120"/>
                      <a:pt x="257" y="120"/>
                      <a:pt x="257" y="120"/>
                    </a:cubicBezTo>
                    <a:lnTo>
                      <a:pt x="254" y="119"/>
                    </a:lnTo>
                    <a:close/>
                    <a:moveTo>
                      <a:pt x="236" y="93"/>
                    </a:moveTo>
                    <a:cubicBezTo>
                      <a:pt x="241" y="95"/>
                      <a:pt x="241" y="95"/>
                      <a:pt x="241" y="95"/>
                    </a:cubicBezTo>
                    <a:cubicBezTo>
                      <a:pt x="244" y="97"/>
                      <a:pt x="244" y="97"/>
                      <a:pt x="244" y="97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3" y="93"/>
                      <a:pt x="243" y="93"/>
                      <a:pt x="243" y="93"/>
                    </a:cubicBezTo>
                    <a:cubicBezTo>
                      <a:pt x="240" y="91"/>
                      <a:pt x="240" y="91"/>
                      <a:pt x="240" y="91"/>
                    </a:cubicBezTo>
                    <a:lnTo>
                      <a:pt x="236" y="93"/>
                    </a:lnTo>
                    <a:close/>
                    <a:moveTo>
                      <a:pt x="210" y="70"/>
                    </a:moveTo>
                    <a:cubicBezTo>
                      <a:pt x="208" y="76"/>
                      <a:pt x="208" y="76"/>
                      <a:pt x="208" y="76"/>
                    </a:cubicBezTo>
                    <a:cubicBezTo>
                      <a:pt x="208" y="71"/>
                      <a:pt x="208" y="67"/>
                      <a:pt x="208" y="63"/>
                    </a:cubicBezTo>
                    <a:cubicBezTo>
                      <a:pt x="206" y="59"/>
                      <a:pt x="206" y="59"/>
                      <a:pt x="206" y="59"/>
                    </a:cubicBezTo>
                    <a:cubicBezTo>
                      <a:pt x="203" y="59"/>
                      <a:pt x="203" y="59"/>
                      <a:pt x="203" y="59"/>
                    </a:cubicBezTo>
                    <a:cubicBezTo>
                      <a:pt x="198" y="65"/>
                      <a:pt x="198" y="65"/>
                      <a:pt x="198" y="65"/>
                    </a:cubicBezTo>
                    <a:cubicBezTo>
                      <a:pt x="198" y="69"/>
                      <a:pt x="198" y="69"/>
                      <a:pt x="198" y="69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3" y="98"/>
                      <a:pt x="191" y="103"/>
                      <a:pt x="190" y="108"/>
                    </a:cubicBezTo>
                    <a:cubicBezTo>
                      <a:pt x="193" y="109"/>
                      <a:pt x="193" y="109"/>
                      <a:pt x="193" y="109"/>
                    </a:cubicBezTo>
                    <a:cubicBezTo>
                      <a:pt x="199" y="105"/>
                      <a:pt x="205" y="101"/>
                      <a:pt x="211" y="98"/>
                    </a:cubicBezTo>
                    <a:cubicBezTo>
                      <a:pt x="218" y="97"/>
                      <a:pt x="218" y="97"/>
                      <a:pt x="218" y="97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30" y="84"/>
                      <a:pt x="230" y="84"/>
                      <a:pt x="230" y="84"/>
                    </a:cubicBezTo>
                    <a:cubicBezTo>
                      <a:pt x="227" y="78"/>
                      <a:pt x="227" y="78"/>
                      <a:pt x="227" y="78"/>
                    </a:cubicBezTo>
                    <a:cubicBezTo>
                      <a:pt x="224" y="73"/>
                      <a:pt x="224" y="73"/>
                      <a:pt x="224" y="73"/>
                    </a:cubicBezTo>
                    <a:cubicBezTo>
                      <a:pt x="220" y="75"/>
                      <a:pt x="220" y="75"/>
                      <a:pt x="220" y="75"/>
                    </a:cubicBezTo>
                    <a:cubicBezTo>
                      <a:pt x="217" y="68"/>
                      <a:pt x="217" y="68"/>
                      <a:pt x="217" y="68"/>
                    </a:cubicBezTo>
                    <a:cubicBezTo>
                      <a:pt x="214" y="66"/>
                      <a:pt x="214" y="66"/>
                      <a:pt x="214" y="66"/>
                    </a:cubicBezTo>
                    <a:lnTo>
                      <a:pt x="210" y="70"/>
                    </a:lnTo>
                    <a:close/>
                    <a:moveTo>
                      <a:pt x="178" y="42"/>
                    </a:moveTo>
                    <a:cubicBezTo>
                      <a:pt x="175" y="45"/>
                      <a:pt x="175" y="45"/>
                      <a:pt x="175" y="45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64" y="39"/>
                      <a:pt x="155" y="39"/>
                      <a:pt x="152" y="47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9" y="84"/>
                      <a:pt x="179" y="84"/>
                      <a:pt x="179" y="84"/>
                    </a:cubicBezTo>
                    <a:cubicBezTo>
                      <a:pt x="186" y="81"/>
                      <a:pt x="186" y="81"/>
                      <a:pt x="186" y="81"/>
                    </a:cubicBezTo>
                    <a:cubicBezTo>
                      <a:pt x="189" y="76"/>
                      <a:pt x="189" y="76"/>
                      <a:pt x="189" y="76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6" y="63"/>
                      <a:pt x="186" y="63"/>
                      <a:pt x="186" y="63"/>
                    </a:cubicBezTo>
                    <a:cubicBezTo>
                      <a:pt x="187" y="58"/>
                      <a:pt x="187" y="58"/>
                      <a:pt x="187" y="58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6" y="46"/>
                      <a:pt x="186" y="46"/>
                      <a:pt x="186" y="46"/>
                    </a:cubicBezTo>
                    <a:lnTo>
                      <a:pt x="178" y="42"/>
                    </a:lnTo>
                    <a:close/>
                    <a:moveTo>
                      <a:pt x="164" y="141"/>
                    </a:move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64" y="145"/>
                      <a:pt x="164" y="145"/>
                      <a:pt x="164" y="145"/>
                    </a:cubicBezTo>
                    <a:cubicBezTo>
                      <a:pt x="168" y="141"/>
                      <a:pt x="168" y="141"/>
                      <a:pt x="168" y="141"/>
                    </a:cubicBezTo>
                    <a:cubicBezTo>
                      <a:pt x="168" y="138"/>
                      <a:pt x="168" y="138"/>
                      <a:pt x="168" y="138"/>
                    </a:cubicBezTo>
                    <a:lnTo>
                      <a:pt x="164" y="141"/>
                    </a:lnTo>
                    <a:close/>
                    <a:moveTo>
                      <a:pt x="84" y="223"/>
                    </a:moveTo>
                    <a:cubicBezTo>
                      <a:pt x="81" y="224"/>
                      <a:pt x="81" y="224"/>
                      <a:pt x="81" y="224"/>
                    </a:cubicBezTo>
                    <a:cubicBezTo>
                      <a:pt x="81" y="226"/>
                      <a:pt x="82" y="227"/>
                      <a:pt x="82" y="229"/>
                    </a:cubicBezTo>
                    <a:cubicBezTo>
                      <a:pt x="86" y="227"/>
                      <a:pt x="84" y="226"/>
                      <a:pt x="84" y="223"/>
                    </a:cubicBezTo>
                    <a:close/>
                    <a:moveTo>
                      <a:pt x="61" y="197"/>
                    </a:move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62" y="203"/>
                      <a:pt x="62" y="203"/>
                      <a:pt x="62" y="203"/>
                    </a:cubicBezTo>
                    <a:lnTo>
                      <a:pt x="61" y="197"/>
                    </a:lnTo>
                    <a:close/>
                    <a:moveTo>
                      <a:pt x="63" y="237"/>
                    </a:moveTo>
                    <a:cubicBezTo>
                      <a:pt x="61" y="236"/>
                      <a:pt x="58" y="236"/>
                      <a:pt x="55" y="235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60" y="239"/>
                      <a:pt x="60" y="239"/>
                      <a:pt x="60" y="239"/>
                    </a:cubicBezTo>
                    <a:cubicBezTo>
                      <a:pt x="63" y="242"/>
                      <a:pt x="63" y="242"/>
                      <a:pt x="63" y="242"/>
                    </a:cubicBezTo>
                    <a:lnTo>
                      <a:pt x="63" y="237"/>
                    </a:lnTo>
                    <a:close/>
                    <a:moveTo>
                      <a:pt x="14" y="271"/>
                    </a:moveTo>
                    <a:cubicBezTo>
                      <a:pt x="15" y="275"/>
                      <a:pt x="15" y="275"/>
                      <a:pt x="15" y="275"/>
                    </a:cubicBezTo>
                    <a:cubicBezTo>
                      <a:pt x="18" y="277"/>
                      <a:pt x="18" y="277"/>
                      <a:pt x="18" y="277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19" y="267"/>
                      <a:pt x="19" y="267"/>
                      <a:pt x="19" y="267"/>
                    </a:cubicBezTo>
                    <a:cubicBezTo>
                      <a:pt x="16" y="268"/>
                      <a:pt x="16" y="268"/>
                      <a:pt x="16" y="268"/>
                    </a:cubicBezTo>
                    <a:lnTo>
                      <a:pt x="14" y="271"/>
                    </a:lnTo>
                    <a:close/>
                    <a:moveTo>
                      <a:pt x="131" y="6"/>
                    </a:moveTo>
                    <a:cubicBezTo>
                      <a:pt x="131" y="4"/>
                      <a:pt x="131" y="4"/>
                      <a:pt x="131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4" y="7"/>
                      <a:pt x="126" y="9"/>
                      <a:pt x="127" y="10"/>
                    </a:cubicBezTo>
                    <a:lnTo>
                      <a:pt x="131" y="6"/>
                    </a:lnTo>
                    <a:close/>
                    <a:moveTo>
                      <a:pt x="138" y="12"/>
                    </a:moveTo>
                    <a:cubicBezTo>
                      <a:pt x="138" y="19"/>
                      <a:pt x="138" y="19"/>
                      <a:pt x="138" y="19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20"/>
                      <a:pt x="166" y="20"/>
                      <a:pt x="166" y="20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66" y="14"/>
                      <a:pt x="163" y="10"/>
                      <a:pt x="160" y="7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6" y="8"/>
                      <a:pt x="146" y="8"/>
                      <a:pt x="146" y="8"/>
                    </a:cubicBezTo>
                    <a:lnTo>
                      <a:pt x="138" y="12"/>
                    </a:lnTo>
                    <a:close/>
                    <a:moveTo>
                      <a:pt x="140" y="56"/>
                    </a:moveTo>
                    <a:cubicBezTo>
                      <a:pt x="144" y="53"/>
                      <a:pt x="144" y="53"/>
                      <a:pt x="144" y="53"/>
                    </a:cubicBezTo>
                    <a:cubicBezTo>
                      <a:pt x="146" y="48"/>
                      <a:pt x="146" y="48"/>
                      <a:pt x="146" y="48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7" y="54"/>
                      <a:pt x="137" y="54"/>
                      <a:pt x="137" y="54"/>
                    </a:cubicBezTo>
                    <a:lnTo>
                      <a:pt x="140" y="56"/>
                    </a:lnTo>
                    <a:close/>
                    <a:moveTo>
                      <a:pt x="306" y="366"/>
                    </a:moveTo>
                    <a:cubicBezTo>
                      <a:pt x="308" y="369"/>
                      <a:pt x="309" y="373"/>
                      <a:pt x="311" y="376"/>
                    </a:cubicBezTo>
                    <a:cubicBezTo>
                      <a:pt x="317" y="380"/>
                      <a:pt x="317" y="380"/>
                      <a:pt x="317" y="380"/>
                    </a:cubicBezTo>
                    <a:cubicBezTo>
                      <a:pt x="318" y="392"/>
                      <a:pt x="318" y="392"/>
                      <a:pt x="318" y="392"/>
                    </a:cubicBezTo>
                    <a:cubicBezTo>
                      <a:pt x="324" y="403"/>
                      <a:pt x="324" y="403"/>
                      <a:pt x="324" y="403"/>
                    </a:cubicBezTo>
                    <a:cubicBezTo>
                      <a:pt x="324" y="407"/>
                      <a:pt x="324" y="407"/>
                      <a:pt x="324" y="407"/>
                    </a:cubicBezTo>
                    <a:cubicBezTo>
                      <a:pt x="325" y="415"/>
                      <a:pt x="327" y="422"/>
                      <a:pt x="328" y="429"/>
                    </a:cubicBezTo>
                    <a:cubicBezTo>
                      <a:pt x="322" y="431"/>
                      <a:pt x="322" y="431"/>
                      <a:pt x="322" y="431"/>
                    </a:cubicBezTo>
                    <a:cubicBezTo>
                      <a:pt x="319" y="436"/>
                      <a:pt x="319" y="436"/>
                      <a:pt x="319" y="436"/>
                    </a:cubicBezTo>
                    <a:cubicBezTo>
                      <a:pt x="315" y="440"/>
                      <a:pt x="315" y="440"/>
                      <a:pt x="315" y="440"/>
                    </a:cubicBezTo>
                    <a:cubicBezTo>
                      <a:pt x="317" y="445"/>
                      <a:pt x="317" y="445"/>
                      <a:pt x="317" y="445"/>
                    </a:cubicBezTo>
                    <a:cubicBezTo>
                      <a:pt x="319" y="444"/>
                      <a:pt x="319" y="444"/>
                      <a:pt x="319" y="444"/>
                    </a:cubicBezTo>
                    <a:cubicBezTo>
                      <a:pt x="326" y="446"/>
                      <a:pt x="326" y="446"/>
                      <a:pt x="326" y="446"/>
                    </a:cubicBezTo>
                    <a:cubicBezTo>
                      <a:pt x="326" y="452"/>
                      <a:pt x="326" y="452"/>
                      <a:pt x="326" y="452"/>
                    </a:cubicBezTo>
                    <a:cubicBezTo>
                      <a:pt x="329" y="454"/>
                      <a:pt x="329" y="454"/>
                      <a:pt x="329" y="454"/>
                    </a:cubicBezTo>
                    <a:cubicBezTo>
                      <a:pt x="326" y="456"/>
                      <a:pt x="326" y="456"/>
                      <a:pt x="326" y="456"/>
                    </a:cubicBezTo>
                    <a:cubicBezTo>
                      <a:pt x="326" y="462"/>
                      <a:pt x="326" y="462"/>
                      <a:pt x="326" y="462"/>
                    </a:cubicBezTo>
                    <a:cubicBezTo>
                      <a:pt x="332" y="466"/>
                      <a:pt x="332" y="466"/>
                      <a:pt x="332" y="466"/>
                    </a:cubicBezTo>
                    <a:cubicBezTo>
                      <a:pt x="334" y="475"/>
                      <a:pt x="334" y="475"/>
                      <a:pt x="334" y="475"/>
                    </a:cubicBezTo>
                    <a:cubicBezTo>
                      <a:pt x="342" y="482"/>
                      <a:pt x="342" y="482"/>
                      <a:pt x="342" y="482"/>
                    </a:cubicBezTo>
                    <a:cubicBezTo>
                      <a:pt x="339" y="489"/>
                      <a:pt x="339" y="489"/>
                      <a:pt x="339" y="489"/>
                    </a:cubicBezTo>
                    <a:cubicBezTo>
                      <a:pt x="335" y="495"/>
                      <a:pt x="335" y="495"/>
                      <a:pt x="335" y="495"/>
                    </a:cubicBezTo>
                    <a:cubicBezTo>
                      <a:pt x="337" y="500"/>
                      <a:pt x="337" y="500"/>
                      <a:pt x="337" y="500"/>
                    </a:cubicBezTo>
                    <a:cubicBezTo>
                      <a:pt x="337" y="505"/>
                      <a:pt x="337" y="505"/>
                      <a:pt x="337" y="505"/>
                    </a:cubicBezTo>
                    <a:cubicBezTo>
                      <a:pt x="335" y="507"/>
                      <a:pt x="335" y="507"/>
                      <a:pt x="335" y="507"/>
                    </a:cubicBezTo>
                    <a:cubicBezTo>
                      <a:pt x="335" y="514"/>
                      <a:pt x="335" y="514"/>
                      <a:pt x="335" y="514"/>
                    </a:cubicBezTo>
                    <a:cubicBezTo>
                      <a:pt x="338" y="516"/>
                      <a:pt x="338" y="516"/>
                      <a:pt x="338" y="516"/>
                    </a:cubicBezTo>
                    <a:cubicBezTo>
                      <a:pt x="344" y="516"/>
                      <a:pt x="344" y="516"/>
                      <a:pt x="344" y="516"/>
                    </a:cubicBezTo>
                    <a:cubicBezTo>
                      <a:pt x="347" y="513"/>
                      <a:pt x="347" y="513"/>
                      <a:pt x="347" y="513"/>
                    </a:cubicBezTo>
                    <a:cubicBezTo>
                      <a:pt x="351" y="513"/>
                      <a:pt x="351" y="513"/>
                      <a:pt x="351" y="513"/>
                    </a:cubicBezTo>
                    <a:cubicBezTo>
                      <a:pt x="354" y="517"/>
                      <a:pt x="354" y="517"/>
                      <a:pt x="354" y="517"/>
                    </a:cubicBezTo>
                    <a:cubicBezTo>
                      <a:pt x="360" y="514"/>
                      <a:pt x="360" y="514"/>
                      <a:pt x="360" y="514"/>
                    </a:cubicBezTo>
                    <a:cubicBezTo>
                      <a:pt x="365" y="516"/>
                      <a:pt x="365" y="516"/>
                      <a:pt x="365" y="516"/>
                    </a:cubicBezTo>
                    <a:cubicBezTo>
                      <a:pt x="369" y="513"/>
                      <a:pt x="369" y="513"/>
                      <a:pt x="369" y="513"/>
                    </a:cubicBezTo>
                    <a:cubicBezTo>
                      <a:pt x="374" y="513"/>
                      <a:pt x="374" y="513"/>
                      <a:pt x="374" y="513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373" y="521"/>
                      <a:pt x="373" y="521"/>
                      <a:pt x="373" y="521"/>
                    </a:cubicBezTo>
                    <a:cubicBezTo>
                      <a:pt x="370" y="524"/>
                      <a:pt x="370" y="524"/>
                      <a:pt x="370" y="524"/>
                    </a:cubicBezTo>
                    <a:cubicBezTo>
                      <a:pt x="365" y="523"/>
                      <a:pt x="365" y="523"/>
                      <a:pt x="365" y="523"/>
                    </a:cubicBezTo>
                    <a:cubicBezTo>
                      <a:pt x="361" y="527"/>
                      <a:pt x="361" y="527"/>
                      <a:pt x="361" y="527"/>
                    </a:cubicBezTo>
                    <a:cubicBezTo>
                      <a:pt x="356" y="529"/>
                      <a:pt x="356" y="529"/>
                      <a:pt x="356" y="529"/>
                    </a:cubicBezTo>
                    <a:cubicBezTo>
                      <a:pt x="353" y="535"/>
                      <a:pt x="353" y="535"/>
                      <a:pt x="353" y="535"/>
                    </a:cubicBezTo>
                    <a:cubicBezTo>
                      <a:pt x="353" y="542"/>
                      <a:pt x="353" y="542"/>
                      <a:pt x="353" y="542"/>
                    </a:cubicBezTo>
                    <a:cubicBezTo>
                      <a:pt x="355" y="549"/>
                      <a:pt x="355" y="549"/>
                      <a:pt x="355" y="549"/>
                    </a:cubicBezTo>
                    <a:cubicBezTo>
                      <a:pt x="353" y="554"/>
                      <a:pt x="353" y="554"/>
                      <a:pt x="353" y="554"/>
                    </a:cubicBezTo>
                    <a:cubicBezTo>
                      <a:pt x="353" y="559"/>
                      <a:pt x="353" y="559"/>
                      <a:pt x="353" y="559"/>
                    </a:cubicBezTo>
                    <a:cubicBezTo>
                      <a:pt x="357" y="562"/>
                      <a:pt x="360" y="566"/>
                      <a:pt x="363" y="569"/>
                    </a:cubicBezTo>
                    <a:cubicBezTo>
                      <a:pt x="362" y="574"/>
                      <a:pt x="362" y="574"/>
                      <a:pt x="362" y="574"/>
                    </a:cubicBezTo>
                    <a:cubicBezTo>
                      <a:pt x="359" y="578"/>
                      <a:pt x="359" y="578"/>
                      <a:pt x="359" y="578"/>
                    </a:cubicBezTo>
                    <a:cubicBezTo>
                      <a:pt x="364" y="582"/>
                      <a:pt x="364" y="582"/>
                      <a:pt x="364" y="582"/>
                    </a:cubicBezTo>
                    <a:cubicBezTo>
                      <a:pt x="359" y="587"/>
                      <a:pt x="359" y="587"/>
                      <a:pt x="359" y="587"/>
                    </a:cubicBezTo>
                    <a:cubicBezTo>
                      <a:pt x="356" y="589"/>
                      <a:pt x="356" y="589"/>
                      <a:pt x="356" y="589"/>
                    </a:cubicBezTo>
                    <a:cubicBezTo>
                      <a:pt x="356" y="598"/>
                      <a:pt x="356" y="598"/>
                      <a:pt x="356" y="598"/>
                    </a:cubicBezTo>
                    <a:cubicBezTo>
                      <a:pt x="352" y="600"/>
                      <a:pt x="352" y="600"/>
                      <a:pt x="352" y="600"/>
                    </a:cubicBezTo>
                    <a:cubicBezTo>
                      <a:pt x="351" y="607"/>
                      <a:pt x="351" y="607"/>
                      <a:pt x="351" y="607"/>
                    </a:cubicBezTo>
                    <a:cubicBezTo>
                      <a:pt x="345" y="609"/>
                      <a:pt x="345" y="609"/>
                      <a:pt x="345" y="609"/>
                    </a:cubicBezTo>
                    <a:cubicBezTo>
                      <a:pt x="346" y="617"/>
                      <a:pt x="346" y="617"/>
                      <a:pt x="346" y="617"/>
                    </a:cubicBezTo>
                    <a:cubicBezTo>
                      <a:pt x="344" y="620"/>
                      <a:pt x="344" y="620"/>
                      <a:pt x="344" y="620"/>
                    </a:cubicBezTo>
                    <a:cubicBezTo>
                      <a:pt x="342" y="627"/>
                      <a:pt x="342" y="627"/>
                      <a:pt x="342" y="627"/>
                    </a:cubicBezTo>
                    <a:cubicBezTo>
                      <a:pt x="344" y="634"/>
                      <a:pt x="344" y="634"/>
                      <a:pt x="344" y="634"/>
                    </a:cubicBezTo>
                    <a:cubicBezTo>
                      <a:pt x="348" y="636"/>
                      <a:pt x="348" y="636"/>
                      <a:pt x="348" y="636"/>
                    </a:cubicBezTo>
                    <a:cubicBezTo>
                      <a:pt x="354" y="642"/>
                      <a:pt x="354" y="642"/>
                      <a:pt x="354" y="642"/>
                    </a:cubicBezTo>
                    <a:cubicBezTo>
                      <a:pt x="356" y="639"/>
                      <a:pt x="356" y="639"/>
                      <a:pt x="356" y="639"/>
                    </a:cubicBezTo>
                    <a:cubicBezTo>
                      <a:pt x="362" y="641"/>
                      <a:pt x="362" y="641"/>
                      <a:pt x="362" y="641"/>
                    </a:cubicBezTo>
                    <a:cubicBezTo>
                      <a:pt x="362" y="647"/>
                      <a:pt x="362" y="647"/>
                      <a:pt x="362" y="647"/>
                    </a:cubicBezTo>
                    <a:cubicBezTo>
                      <a:pt x="364" y="653"/>
                      <a:pt x="364" y="653"/>
                      <a:pt x="364" y="653"/>
                    </a:cubicBezTo>
                    <a:cubicBezTo>
                      <a:pt x="360" y="652"/>
                      <a:pt x="360" y="652"/>
                      <a:pt x="360" y="652"/>
                    </a:cubicBezTo>
                    <a:cubicBezTo>
                      <a:pt x="358" y="655"/>
                      <a:pt x="357" y="658"/>
                      <a:pt x="355" y="661"/>
                    </a:cubicBezTo>
                    <a:cubicBezTo>
                      <a:pt x="356" y="664"/>
                      <a:pt x="356" y="664"/>
                      <a:pt x="356" y="664"/>
                    </a:cubicBezTo>
                    <a:cubicBezTo>
                      <a:pt x="362" y="664"/>
                      <a:pt x="362" y="664"/>
                      <a:pt x="362" y="664"/>
                    </a:cubicBezTo>
                    <a:cubicBezTo>
                      <a:pt x="364" y="667"/>
                      <a:pt x="365" y="671"/>
                      <a:pt x="367" y="675"/>
                    </a:cubicBezTo>
                    <a:cubicBezTo>
                      <a:pt x="363" y="678"/>
                      <a:pt x="363" y="678"/>
                      <a:pt x="363" y="678"/>
                    </a:cubicBezTo>
                    <a:cubicBezTo>
                      <a:pt x="360" y="683"/>
                      <a:pt x="360" y="683"/>
                      <a:pt x="360" y="683"/>
                    </a:cubicBezTo>
                    <a:cubicBezTo>
                      <a:pt x="360" y="687"/>
                      <a:pt x="360" y="687"/>
                      <a:pt x="360" y="687"/>
                    </a:cubicBezTo>
                    <a:cubicBezTo>
                      <a:pt x="358" y="691"/>
                      <a:pt x="358" y="691"/>
                      <a:pt x="358" y="691"/>
                    </a:cubicBezTo>
                    <a:cubicBezTo>
                      <a:pt x="353" y="691"/>
                      <a:pt x="353" y="691"/>
                      <a:pt x="353" y="691"/>
                    </a:cubicBezTo>
                    <a:cubicBezTo>
                      <a:pt x="349" y="687"/>
                      <a:pt x="349" y="687"/>
                      <a:pt x="349" y="687"/>
                    </a:cubicBezTo>
                    <a:cubicBezTo>
                      <a:pt x="342" y="687"/>
                      <a:pt x="342" y="687"/>
                      <a:pt x="342" y="687"/>
                    </a:cubicBezTo>
                    <a:cubicBezTo>
                      <a:pt x="340" y="683"/>
                      <a:pt x="340" y="683"/>
                      <a:pt x="340" y="683"/>
                    </a:cubicBezTo>
                    <a:cubicBezTo>
                      <a:pt x="335" y="681"/>
                      <a:pt x="335" y="681"/>
                      <a:pt x="335" y="681"/>
                    </a:cubicBezTo>
                    <a:cubicBezTo>
                      <a:pt x="333" y="677"/>
                      <a:pt x="333" y="677"/>
                      <a:pt x="333" y="677"/>
                    </a:cubicBezTo>
                    <a:cubicBezTo>
                      <a:pt x="329" y="676"/>
                      <a:pt x="329" y="676"/>
                      <a:pt x="329" y="676"/>
                    </a:cubicBezTo>
                    <a:cubicBezTo>
                      <a:pt x="322" y="680"/>
                      <a:pt x="322" y="680"/>
                      <a:pt x="322" y="680"/>
                    </a:cubicBezTo>
                    <a:cubicBezTo>
                      <a:pt x="321" y="687"/>
                      <a:pt x="321" y="687"/>
                      <a:pt x="321" y="687"/>
                    </a:cubicBezTo>
                    <a:cubicBezTo>
                      <a:pt x="324" y="694"/>
                      <a:pt x="324" y="694"/>
                      <a:pt x="324" y="694"/>
                    </a:cubicBezTo>
                    <a:cubicBezTo>
                      <a:pt x="319" y="700"/>
                      <a:pt x="319" y="700"/>
                      <a:pt x="319" y="700"/>
                    </a:cubicBezTo>
                    <a:cubicBezTo>
                      <a:pt x="311" y="708"/>
                      <a:pt x="311" y="708"/>
                      <a:pt x="311" y="708"/>
                    </a:cubicBezTo>
                    <a:cubicBezTo>
                      <a:pt x="306" y="715"/>
                      <a:pt x="306" y="715"/>
                      <a:pt x="306" y="715"/>
                    </a:cubicBezTo>
                    <a:cubicBezTo>
                      <a:pt x="304" y="723"/>
                      <a:pt x="304" y="723"/>
                      <a:pt x="304" y="723"/>
                    </a:cubicBezTo>
                    <a:cubicBezTo>
                      <a:pt x="301" y="729"/>
                      <a:pt x="301" y="729"/>
                      <a:pt x="301" y="729"/>
                    </a:cubicBezTo>
                    <a:cubicBezTo>
                      <a:pt x="306" y="734"/>
                      <a:pt x="306" y="734"/>
                      <a:pt x="306" y="734"/>
                    </a:cubicBezTo>
                    <a:cubicBezTo>
                      <a:pt x="302" y="737"/>
                      <a:pt x="302" y="737"/>
                      <a:pt x="302" y="737"/>
                    </a:cubicBezTo>
                    <a:cubicBezTo>
                      <a:pt x="295" y="733"/>
                      <a:pt x="295" y="733"/>
                      <a:pt x="295" y="733"/>
                    </a:cubicBezTo>
                    <a:cubicBezTo>
                      <a:pt x="291" y="725"/>
                      <a:pt x="291" y="725"/>
                      <a:pt x="291" y="725"/>
                    </a:cubicBezTo>
                    <a:cubicBezTo>
                      <a:pt x="285" y="719"/>
                      <a:pt x="285" y="719"/>
                      <a:pt x="285" y="719"/>
                    </a:cubicBezTo>
                    <a:cubicBezTo>
                      <a:pt x="280" y="722"/>
                      <a:pt x="280" y="722"/>
                      <a:pt x="280" y="722"/>
                    </a:cubicBezTo>
                    <a:cubicBezTo>
                      <a:pt x="277" y="729"/>
                      <a:pt x="277" y="729"/>
                      <a:pt x="277" y="729"/>
                    </a:cubicBezTo>
                    <a:cubicBezTo>
                      <a:pt x="268" y="733"/>
                      <a:pt x="268" y="733"/>
                      <a:pt x="268" y="733"/>
                    </a:cubicBezTo>
                    <a:cubicBezTo>
                      <a:pt x="261" y="731"/>
                      <a:pt x="261" y="731"/>
                      <a:pt x="261" y="731"/>
                    </a:cubicBezTo>
                    <a:cubicBezTo>
                      <a:pt x="253" y="733"/>
                      <a:pt x="253" y="733"/>
                      <a:pt x="253" y="733"/>
                    </a:cubicBezTo>
                    <a:cubicBezTo>
                      <a:pt x="253" y="743"/>
                      <a:pt x="253" y="743"/>
                      <a:pt x="253" y="743"/>
                    </a:cubicBezTo>
                    <a:cubicBezTo>
                      <a:pt x="249" y="747"/>
                      <a:pt x="249" y="747"/>
                      <a:pt x="249" y="747"/>
                    </a:cubicBezTo>
                    <a:cubicBezTo>
                      <a:pt x="249" y="757"/>
                      <a:pt x="249" y="757"/>
                      <a:pt x="249" y="757"/>
                    </a:cubicBezTo>
                    <a:cubicBezTo>
                      <a:pt x="254" y="762"/>
                      <a:pt x="254" y="762"/>
                      <a:pt x="254" y="762"/>
                    </a:cubicBezTo>
                    <a:cubicBezTo>
                      <a:pt x="258" y="770"/>
                      <a:pt x="258" y="770"/>
                      <a:pt x="258" y="770"/>
                    </a:cubicBezTo>
                    <a:cubicBezTo>
                      <a:pt x="258" y="774"/>
                      <a:pt x="258" y="774"/>
                      <a:pt x="258" y="774"/>
                    </a:cubicBezTo>
                    <a:cubicBezTo>
                      <a:pt x="252" y="777"/>
                      <a:pt x="252" y="777"/>
                      <a:pt x="252" y="777"/>
                    </a:cubicBezTo>
                    <a:cubicBezTo>
                      <a:pt x="249" y="783"/>
                      <a:pt x="249" y="783"/>
                      <a:pt x="249" y="783"/>
                    </a:cubicBezTo>
                    <a:cubicBezTo>
                      <a:pt x="244" y="783"/>
                      <a:pt x="244" y="783"/>
                      <a:pt x="244" y="783"/>
                    </a:cubicBezTo>
                    <a:cubicBezTo>
                      <a:pt x="243" y="790"/>
                      <a:pt x="243" y="790"/>
                      <a:pt x="243" y="790"/>
                    </a:cubicBezTo>
                    <a:cubicBezTo>
                      <a:pt x="240" y="795"/>
                      <a:pt x="240" y="795"/>
                      <a:pt x="240" y="795"/>
                    </a:cubicBezTo>
                    <a:cubicBezTo>
                      <a:pt x="244" y="801"/>
                      <a:pt x="244" y="801"/>
                      <a:pt x="244" y="801"/>
                    </a:cubicBezTo>
                    <a:cubicBezTo>
                      <a:pt x="244" y="806"/>
                      <a:pt x="244" y="806"/>
                      <a:pt x="244" y="806"/>
                    </a:cubicBezTo>
                    <a:cubicBezTo>
                      <a:pt x="242" y="808"/>
                      <a:pt x="242" y="808"/>
                      <a:pt x="242" y="808"/>
                    </a:cubicBezTo>
                    <a:cubicBezTo>
                      <a:pt x="242" y="816"/>
                      <a:pt x="242" y="816"/>
                      <a:pt x="242" y="816"/>
                    </a:cubicBezTo>
                    <a:cubicBezTo>
                      <a:pt x="243" y="821"/>
                      <a:pt x="243" y="821"/>
                      <a:pt x="243" y="821"/>
                    </a:cubicBezTo>
                    <a:cubicBezTo>
                      <a:pt x="241" y="825"/>
                      <a:pt x="241" y="825"/>
                      <a:pt x="241" y="825"/>
                    </a:cubicBezTo>
                    <a:cubicBezTo>
                      <a:pt x="241" y="831"/>
                      <a:pt x="241" y="831"/>
                      <a:pt x="241" y="831"/>
                    </a:cubicBezTo>
                    <a:cubicBezTo>
                      <a:pt x="231" y="831"/>
                      <a:pt x="231" y="831"/>
                      <a:pt x="231" y="831"/>
                    </a:cubicBezTo>
                    <a:cubicBezTo>
                      <a:pt x="231" y="836"/>
                      <a:pt x="231" y="836"/>
                      <a:pt x="231" y="836"/>
                    </a:cubicBezTo>
                    <a:cubicBezTo>
                      <a:pt x="226" y="835"/>
                      <a:pt x="226" y="835"/>
                      <a:pt x="226" y="835"/>
                    </a:cubicBezTo>
                    <a:cubicBezTo>
                      <a:pt x="225" y="839"/>
                      <a:pt x="225" y="839"/>
                      <a:pt x="225" y="839"/>
                    </a:cubicBezTo>
                    <a:cubicBezTo>
                      <a:pt x="232" y="843"/>
                      <a:pt x="232" y="843"/>
                      <a:pt x="232" y="843"/>
                    </a:cubicBezTo>
                    <a:cubicBezTo>
                      <a:pt x="242" y="853"/>
                      <a:pt x="242" y="853"/>
                      <a:pt x="242" y="853"/>
                    </a:cubicBezTo>
                    <a:cubicBezTo>
                      <a:pt x="247" y="856"/>
                      <a:pt x="247" y="856"/>
                      <a:pt x="247" y="856"/>
                    </a:cubicBezTo>
                    <a:cubicBezTo>
                      <a:pt x="245" y="860"/>
                      <a:pt x="245" y="860"/>
                      <a:pt x="245" y="860"/>
                    </a:cubicBezTo>
                    <a:cubicBezTo>
                      <a:pt x="241" y="859"/>
                      <a:pt x="241" y="859"/>
                      <a:pt x="241" y="859"/>
                    </a:cubicBezTo>
                    <a:cubicBezTo>
                      <a:pt x="238" y="862"/>
                      <a:pt x="238" y="862"/>
                      <a:pt x="238" y="862"/>
                    </a:cubicBezTo>
                    <a:cubicBezTo>
                      <a:pt x="230" y="862"/>
                      <a:pt x="230" y="862"/>
                      <a:pt x="230" y="862"/>
                    </a:cubicBezTo>
                    <a:cubicBezTo>
                      <a:pt x="223" y="868"/>
                      <a:pt x="223" y="868"/>
                      <a:pt x="223" y="868"/>
                    </a:cubicBezTo>
                    <a:cubicBezTo>
                      <a:pt x="213" y="867"/>
                      <a:pt x="213" y="867"/>
                      <a:pt x="213" y="867"/>
                    </a:cubicBezTo>
                    <a:cubicBezTo>
                      <a:pt x="210" y="870"/>
                      <a:pt x="210" y="870"/>
                      <a:pt x="210" y="870"/>
                    </a:cubicBezTo>
                    <a:cubicBezTo>
                      <a:pt x="208" y="882"/>
                      <a:pt x="208" y="882"/>
                      <a:pt x="208" y="882"/>
                    </a:cubicBezTo>
                    <a:cubicBezTo>
                      <a:pt x="199" y="884"/>
                      <a:pt x="199" y="884"/>
                      <a:pt x="199" y="884"/>
                    </a:cubicBezTo>
                    <a:cubicBezTo>
                      <a:pt x="199" y="890"/>
                      <a:pt x="199" y="890"/>
                      <a:pt x="199" y="890"/>
                    </a:cubicBezTo>
                    <a:cubicBezTo>
                      <a:pt x="194" y="895"/>
                      <a:pt x="194" y="895"/>
                      <a:pt x="194" y="895"/>
                    </a:cubicBezTo>
                    <a:cubicBezTo>
                      <a:pt x="194" y="904"/>
                      <a:pt x="194" y="904"/>
                      <a:pt x="194" y="904"/>
                    </a:cubicBezTo>
                    <a:cubicBezTo>
                      <a:pt x="187" y="906"/>
                      <a:pt x="187" y="906"/>
                      <a:pt x="187" y="906"/>
                    </a:cubicBezTo>
                    <a:cubicBezTo>
                      <a:pt x="176" y="915"/>
                      <a:pt x="176" y="915"/>
                      <a:pt x="176" y="915"/>
                    </a:cubicBezTo>
                    <a:cubicBezTo>
                      <a:pt x="168" y="918"/>
                      <a:pt x="168" y="918"/>
                      <a:pt x="168" y="918"/>
                    </a:cubicBezTo>
                    <a:cubicBezTo>
                      <a:pt x="163" y="918"/>
                      <a:pt x="163" y="918"/>
                      <a:pt x="163" y="918"/>
                    </a:cubicBezTo>
                    <a:cubicBezTo>
                      <a:pt x="156" y="914"/>
                      <a:pt x="156" y="914"/>
                      <a:pt x="156" y="914"/>
                    </a:cubicBezTo>
                    <a:cubicBezTo>
                      <a:pt x="147" y="914"/>
                      <a:pt x="147" y="914"/>
                      <a:pt x="147" y="914"/>
                    </a:cubicBezTo>
                    <a:cubicBezTo>
                      <a:pt x="139" y="912"/>
                      <a:pt x="139" y="912"/>
                      <a:pt x="139" y="912"/>
                    </a:cubicBezTo>
                    <a:cubicBezTo>
                      <a:pt x="133" y="906"/>
                      <a:pt x="133" y="906"/>
                      <a:pt x="133" y="906"/>
                    </a:cubicBezTo>
                    <a:cubicBezTo>
                      <a:pt x="136" y="902"/>
                      <a:pt x="136" y="902"/>
                      <a:pt x="136" y="902"/>
                    </a:cubicBezTo>
                    <a:cubicBezTo>
                      <a:pt x="139" y="894"/>
                      <a:pt x="139" y="894"/>
                      <a:pt x="139" y="894"/>
                    </a:cubicBezTo>
                    <a:cubicBezTo>
                      <a:pt x="145" y="892"/>
                      <a:pt x="145" y="892"/>
                      <a:pt x="145" y="892"/>
                    </a:cubicBezTo>
                    <a:cubicBezTo>
                      <a:pt x="151" y="886"/>
                      <a:pt x="151" y="886"/>
                      <a:pt x="151" y="886"/>
                    </a:cubicBezTo>
                    <a:cubicBezTo>
                      <a:pt x="150" y="879"/>
                      <a:pt x="150" y="879"/>
                      <a:pt x="150" y="879"/>
                    </a:cubicBezTo>
                    <a:cubicBezTo>
                      <a:pt x="156" y="873"/>
                      <a:pt x="156" y="873"/>
                      <a:pt x="156" y="873"/>
                    </a:cubicBezTo>
                    <a:cubicBezTo>
                      <a:pt x="158" y="866"/>
                      <a:pt x="158" y="866"/>
                      <a:pt x="158" y="866"/>
                    </a:cubicBezTo>
                    <a:cubicBezTo>
                      <a:pt x="156" y="861"/>
                      <a:pt x="156" y="861"/>
                      <a:pt x="156" y="861"/>
                    </a:cubicBezTo>
                    <a:cubicBezTo>
                      <a:pt x="156" y="854"/>
                      <a:pt x="156" y="854"/>
                      <a:pt x="156" y="854"/>
                    </a:cubicBezTo>
                    <a:cubicBezTo>
                      <a:pt x="149" y="847"/>
                      <a:pt x="149" y="847"/>
                      <a:pt x="149" y="847"/>
                    </a:cubicBezTo>
                    <a:cubicBezTo>
                      <a:pt x="146" y="838"/>
                      <a:pt x="146" y="838"/>
                      <a:pt x="146" y="838"/>
                    </a:cubicBezTo>
                    <a:cubicBezTo>
                      <a:pt x="139" y="831"/>
                      <a:pt x="139" y="831"/>
                      <a:pt x="139" y="831"/>
                    </a:cubicBezTo>
                    <a:cubicBezTo>
                      <a:pt x="142" y="822"/>
                      <a:pt x="142" y="822"/>
                      <a:pt x="142" y="822"/>
                    </a:cubicBezTo>
                    <a:cubicBezTo>
                      <a:pt x="139" y="818"/>
                      <a:pt x="139" y="818"/>
                      <a:pt x="139" y="818"/>
                    </a:cubicBezTo>
                    <a:cubicBezTo>
                      <a:pt x="133" y="820"/>
                      <a:pt x="133" y="820"/>
                      <a:pt x="133" y="820"/>
                    </a:cubicBezTo>
                    <a:cubicBezTo>
                      <a:pt x="122" y="819"/>
                      <a:pt x="122" y="819"/>
                      <a:pt x="122" y="819"/>
                    </a:cubicBezTo>
                    <a:cubicBezTo>
                      <a:pt x="119" y="822"/>
                      <a:pt x="119" y="822"/>
                      <a:pt x="119" y="822"/>
                    </a:cubicBezTo>
                    <a:cubicBezTo>
                      <a:pt x="112" y="821"/>
                      <a:pt x="112" y="821"/>
                      <a:pt x="112" y="821"/>
                    </a:cubicBezTo>
                    <a:cubicBezTo>
                      <a:pt x="105" y="814"/>
                      <a:pt x="105" y="814"/>
                      <a:pt x="105" y="814"/>
                    </a:cubicBezTo>
                    <a:cubicBezTo>
                      <a:pt x="101" y="807"/>
                      <a:pt x="101" y="807"/>
                      <a:pt x="101" y="807"/>
                    </a:cubicBezTo>
                    <a:cubicBezTo>
                      <a:pt x="107" y="801"/>
                      <a:pt x="107" y="801"/>
                      <a:pt x="107" y="801"/>
                    </a:cubicBezTo>
                    <a:cubicBezTo>
                      <a:pt x="112" y="799"/>
                      <a:pt x="112" y="799"/>
                      <a:pt x="112" y="799"/>
                    </a:cubicBezTo>
                    <a:cubicBezTo>
                      <a:pt x="111" y="789"/>
                      <a:pt x="111" y="789"/>
                      <a:pt x="111" y="789"/>
                    </a:cubicBezTo>
                    <a:cubicBezTo>
                      <a:pt x="107" y="782"/>
                      <a:pt x="107" y="782"/>
                      <a:pt x="107" y="782"/>
                    </a:cubicBezTo>
                    <a:cubicBezTo>
                      <a:pt x="102" y="781"/>
                      <a:pt x="102" y="781"/>
                      <a:pt x="102" y="781"/>
                    </a:cubicBezTo>
                    <a:cubicBezTo>
                      <a:pt x="99" y="778"/>
                      <a:pt x="99" y="778"/>
                      <a:pt x="99" y="778"/>
                    </a:cubicBezTo>
                    <a:cubicBezTo>
                      <a:pt x="98" y="773"/>
                      <a:pt x="98" y="773"/>
                      <a:pt x="98" y="773"/>
                    </a:cubicBezTo>
                    <a:cubicBezTo>
                      <a:pt x="100" y="765"/>
                      <a:pt x="100" y="765"/>
                      <a:pt x="100" y="765"/>
                    </a:cubicBezTo>
                    <a:cubicBezTo>
                      <a:pt x="100" y="755"/>
                      <a:pt x="100" y="755"/>
                      <a:pt x="100" y="755"/>
                    </a:cubicBezTo>
                    <a:cubicBezTo>
                      <a:pt x="105" y="747"/>
                      <a:pt x="105" y="747"/>
                      <a:pt x="105" y="747"/>
                    </a:cubicBezTo>
                    <a:cubicBezTo>
                      <a:pt x="113" y="743"/>
                      <a:pt x="113" y="743"/>
                      <a:pt x="113" y="743"/>
                    </a:cubicBezTo>
                    <a:cubicBezTo>
                      <a:pt x="112" y="735"/>
                      <a:pt x="112" y="735"/>
                      <a:pt x="112" y="735"/>
                    </a:cubicBezTo>
                    <a:cubicBezTo>
                      <a:pt x="102" y="732"/>
                      <a:pt x="102" y="732"/>
                      <a:pt x="102" y="732"/>
                    </a:cubicBezTo>
                    <a:cubicBezTo>
                      <a:pt x="96" y="732"/>
                      <a:pt x="96" y="732"/>
                      <a:pt x="96" y="732"/>
                    </a:cubicBezTo>
                    <a:cubicBezTo>
                      <a:pt x="94" y="727"/>
                      <a:pt x="94" y="727"/>
                      <a:pt x="94" y="727"/>
                    </a:cubicBezTo>
                    <a:cubicBezTo>
                      <a:pt x="89" y="719"/>
                      <a:pt x="89" y="719"/>
                      <a:pt x="89" y="719"/>
                    </a:cubicBezTo>
                    <a:cubicBezTo>
                      <a:pt x="92" y="710"/>
                      <a:pt x="92" y="710"/>
                      <a:pt x="92" y="710"/>
                    </a:cubicBezTo>
                    <a:cubicBezTo>
                      <a:pt x="104" y="698"/>
                      <a:pt x="104" y="698"/>
                      <a:pt x="104" y="698"/>
                    </a:cubicBezTo>
                    <a:cubicBezTo>
                      <a:pt x="100" y="694"/>
                      <a:pt x="100" y="694"/>
                      <a:pt x="100" y="694"/>
                    </a:cubicBezTo>
                    <a:cubicBezTo>
                      <a:pt x="90" y="695"/>
                      <a:pt x="90" y="695"/>
                      <a:pt x="90" y="695"/>
                    </a:cubicBezTo>
                    <a:cubicBezTo>
                      <a:pt x="88" y="687"/>
                      <a:pt x="88" y="687"/>
                      <a:pt x="88" y="687"/>
                    </a:cubicBezTo>
                    <a:cubicBezTo>
                      <a:pt x="81" y="681"/>
                      <a:pt x="81" y="681"/>
                      <a:pt x="81" y="681"/>
                    </a:cubicBezTo>
                    <a:cubicBezTo>
                      <a:pt x="76" y="674"/>
                      <a:pt x="76" y="674"/>
                      <a:pt x="76" y="674"/>
                    </a:cubicBezTo>
                    <a:cubicBezTo>
                      <a:pt x="68" y="672"/>
                      <a:pt x="68" y="672"/>
                      <a:pt x="68" y="672"/>
                    </a:cubicBezTo>
                    <a:cubicBezTo>
                      <a:pt x="56" y="672"/>
                      <a:pt x="56" y="672"/>
                      <a:pt x="56" y="672"/>
                    </a:cubicBezTo>
                    <a:cubicBezTo>
                      <a:pt x="47" y="675"/>
                      <a:pt x="47" y="675"/>
                      <a:pt x="47" y="675"/>
                    </a:cubicBezTo>
                    <a:cubicBezTo>
                      <a:pt x="39" y="672"/>
                      <a:pt x="39" y="672"/>
                      <a:pt x="39" y="672"/>
                    </a:cubicBezTo>
                    <a:cubicBezTo>
                      <a:pt x="37" y="665"/>
                      <a:pt x="37" y="665"/>
                      <a:pt x="37" y="665"/>
                    </a:cubicBezTo>
                    <a:cubicBezTo>
                      <a:pt x="43" y="659"/>
                      <a:pt x="43" y="659"/>
                      <a:pt x="43" y="659"/>
                    </a:cubicBezTo>
                    <a:cubicBezTo>
                      <a:pt x="36" y="645"/>
                      <a:pt x="36" y="645"/>
                      <a:pt x="36" y="645"/>
                    </a:cubicBezTo>
                    <a:cubicBezTo>
                      <a:pt x="44" y="637"/>
                      <a:pt x="44" y="637"/>
                      <a:pt x="44" y="637"/>
                    </a:cubicBezTo>
                    <a:cubicBezTo>
                      <a:pt x="57" y="632"/>
                      <a:pt x="57" y="632"/>
                      <a:pt x="57" y="632"/>
                    </a:cubicBezTo>
                    <a:cubicBezTo>
                      <a:pt x="62" y="623"/>
                      <a:pt x="62" y="623"/>
                      <a:pt x="62" y="623"/>
                    </a:cubicBezTo>
                    <a:cubicBezTo>
                      <a:pt x="52" y="619"/>
                      <a:pt x="52" y="619"/>
                      <a:pt x="52" y="619"/>
                    </a:cubicBezTo>
                    <a:cubicBezTo>
                      <a:pt x="43" y="613"/>
                      <a:pt x="43" y="613"/>
                      <a:pt x="43" y="613"/>
                    </a:cubicBezTo>
                    <a:cubicBezTo>
                      <a:pt x="43" y="603"/>
                      <a:pt x="43" y="603"/>
                      <a:pt x="43" y="603"/>
                    </a:cubicBezTo>
                    <a:cubicBezTo>
                      <a:pt x="47" y="599"/>
                      <a:pt x="51" y="596"/>
                      <a:pt x="54" y="592"/>
                    </a:cubicBezTo>
                    <a:cubicBezTo>
                      <a:pt x="55" y="584"/>
                      <a:pt x="55" y="584"/>
                      <a:pt x="55" y="584"/>
                    </a:cubicBezTo>
                    <a:cubicBezTo>
                      <a:pt x="60" y="579"/>
                      <a:pt x="60" y="579"/>
                      <a:pt x="60" y="579"/>
                    </a:cubicBezTo>
                    <a:cubicBezTo>
                      <a:pt x="60" y="570"/>
                      <a:pt x="60" y="570"/>
                      <a:pt x="60" y="570"/>
                    </a:cubicBezTo>
                    <a:cubicBezTo>
                      <a:pt x="55" y="563"/>
                      <a:pt x="55" y="563"/>
                      <a:pt x="55" y="563"/>
                    </a:cubicBezTo>
                    <a:cubicBezTo>
                      <a:pt x="58" y="557"/>
                      <a:pt x="58" y="557"/>
                      <a:pt x="58" y="557"/>
                    </a:cubicBezTo>
                    <a:cubicBezTo>
                      <a:pt x="64" y="550"/>
                      <a:pt x="64" y="550"/>
                      <a:pt x="64" y="550"/>
                    </a:cubicBezTo>
                    <a:cubicBezTo>
                      <a:pt x="68" y="546"/>
                      <a:pt x="68" y="546"/>
                      <a:pt x="68" y="546"/>
                    </a:cubicBezTo>
                    <a:cubicBezTo>
                      <a:pt x="66" y="540"/>
                      <a:pt x="66" y="540"/>
                      <a:pt x="66" y="540"/>
                    </a:cubicBezTo>
                    <a:cubicBezTo>
                      <a:pt x="67" y="533"/>
                      <a:pt x="67" y="533"/>
                      <a:pt x="67" y="533"/>
                    </a:cubicBezTo>
                    <a:cubicBezTo>
                      <a:pt x="66" y="525"/>
                      <a:pt x="66" y="525"/>
                      <a:pt x="66" y="525"/>
                    </a:cubicBezTo>
                    <a:cubicBezTo>
                      <a:pt x="62" y="528"/>
                      <a:pt x="62" y="528"/>
                      <a:pt x="62" y="528"/>
                    </a:cubicBezTo>
                    <a:cubicBezTo>
                      <a:pt x="58" y="525"/>
                      <a:pt x="58" y="525"/>
                      <a:pt x="58" y="525"/>
                    </a:cubicBezTo>
                    <a:cubicBezTo>
                      <a:pt x="49" y="523"/>
                      <a:pt x="49" y="523"/>
                      <a:pt x="49" y="523"/>
                    </a:cubicBezTo>
                    <a:cubicBezTo>
                      <a:pt x="48" y="516"/>
                      <a:pt x="48" y="516"/>
                      <a:pt x="48" y="516"/>
                    </a:cubicBezTo>
                    <a:cubicBezTo>
                      <a:pt x="51" y="512"/>
                      <a:pt x="51" y="512"/>
                      <a:pt x="51" y="512"/>
                    </a:cubicBezTo>
                    <a:cubicBezTo>
                      <a:pt x="51" y="504"/>
                      <a:pt x="51" y="504"/>
                      <a:pt x="51" y="504"/>
                    </a:cubicBezTo>
                    <a:cubicBezTo>
                      <a:pt x="47" y="498"/>
                      <a:pt x="47" y="498"/>
                      <a:pt x="47" y="498"/>
                    </a:cubicBezTo>
                    <a:cubicBezTo>
                      <a:pt x="43" y="494"/>
                      <a:pt x="43" y="494"/>
                      <a:pt x="43" y="494"/>
                    </a:cubicBezTo>
                    <a:cubicBezTo>
                      <a:pt x="39" y="494"/>
                      <a:pt x="39" y="494"/>
                      <a:pt x="39" y="494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38" y="484"/>
                      <a:pt x="38" y="484"/>
                      <a:pt x="38" y="484"/>
                    </a:cubicBezTo>
                    <a:cubicBezTo>
                      <a:pt x="38" y="478"/>
                      <a:pt x="38" y="478"/>
                      <a:pt x="38" y="478"/>
                    </a:cubicBezTo>
                    <a:cubicBezTo>
                      <a:pt x="35" y="474"/>
                      <a:pt x="35" y="474"/>
                      <a:pt x="35" y="474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40" y="466"/>
                      <a:pt x="40" y="466"/>
                      <a:pt x="40" y="466"/>
                    </a:cubicBezTo>
                    <a:cubicBezTo>
                      <a:pt x="37" y="460"/>
                      <a:pt x="37" y="460"/>
                      <a:pt x="37" y="460"/>
                    </a:cubicBezTo>
                    <a:cubicBezTo>
                      <a:pt x="29" y="456"/>
                      <a:pt x="29" y="456"/>
                      <a:pt x="29" y="456"/>
                    </a:cubicBezTo>
                    <a:cubicBezTo>
                      <a:pt x="29" y="451"/>
                      <a:pt x="29" y="451"/>
                      <a:pt x="29" y="451"/>
                    </a:cubicBezTo>
                    <a:cubicBezTo>
                      <a:pt x="26" y="448"/>
                      <a:pt x="26" y="448"/>
                      <a:pt x="26" y="448"/>
                    </a:cubicBezTo>
                    <a:cubicBezTo>
                      <a:pt x="29" y="443"/>
                      <a:pt x="29" y="443"/>
                      <a:pt x="29" y="443"/>
                    </a:cubicBezTo>
                    <a:cubicBezTo>
                      <a:pt x="28" y="436"/>
                      <a:pt x="28" y="436"/>
                      <a:pt x="28" y="436"/>
                    </a:cubicBezTo>
                    <a:cubicBezTo>
                      <a:pt x="24" y="433"/>
                      <a:pt x="24" y="433"/>
                      <a:pt x="24" y="433"/>
                    </a:cubicBezTo>
                    <a:cubicBezTo>
                      <a:pt x="25" y="428"/>
                      <a:pt x="25" y="428"/>
                      <a:pt x="25" y="428"/>
                    </a:cubicBezTo>
                    <a:cubicBezTo>
                      <a:pt x="30" y="429"/>
                      <a:pt x="30" y="429"/>
                      <a:pt x="30" y="429"/>
                    </a:cubicBezTo>
                    <a:cubicBezTo>
                      <a:pt x="31" y="424"/>
                      <a:pt x="31" y="424"/>
                      <a:pt x="31" y="424"/>
                    </a:cubicBezTo>
                    <a:cubicBezTo>
                      <a:pt x="35" y="421"/>
                      <a:pt x="35" y="421"/>
                      <a:pt x="35" y="421"/>
                    </a:cubicBezTo>
                    <a:cubicBezTo>
                      <a:pt x="37" y="414"/>
                      <a:pt x="37" y="414"/>
                      <a:pt x="37" y="414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9" y="404"/>
                      <a:pt x="39" y="404"/>
                      <a:pt x="39" y="404"/>
                    </a:cubicBezTo>
                    <a:cubicBezTo>
                      <a:pt x="36" y="396"/>
                      <a:pt x="36" y="396"/>
                      <a:pt x="36" y="396"/>
                    </a:cubicBezTo>
                    <a:cubicBezTo>
                      <a:pt x="36" y="391"/>
                      <a:pt x="36" y="391"/>
                      <a:pt x="36" y="391"/>
                    </a:cubicBezTo>
                    <a:cubicBezTo>
                      <a:pt x="30" y="390"/>
                      <a:pt x="30" y="390"/>
                      <a:pt x="30" y="390"/>
                    </a:cubicBezTo>
                    <a:cubicBezTo>
                      <a:pt x="30" y="383"/>
                      <a:pt x="30" y="383"/>
                      <a:pt x="30" y="383"/>
                    </a:cubicBezTo>
                    <a:cubicBezTo>
                      <a:pt x="26" y="387"/>
                      <a:pt x="24" y="386"/>
                      <a:pt x="19" y="388"/>
                    </a:cubicBezTo>
                    <a:cubicBezTo>
                      <a:pt x="17" y="386"/>
                      <a:pt x="17" y="386"/>
                      <a:pt x="17" y="386"/>
                    </a:cubicBezTo>
                    <a:cubicBezTo>
                      <a:pt x="16" y="382"/>
                      <a:pt x="16" y="382"/>
                      <a:pt x="16" y="382"/>
                    </a:cubicBezTo>
                    <a:cubicBezTo>
                      <a:pt x="9" y="381"/>
                      <a:pt x="9" y="381"/>
                      <a:pt x="9" y="381"/>
                    </a:cubicBezTo>
                    <a:cubicBezTo>
                      <a:pt x="5" y="376"/>
                      <a:pt x="5" y="376"/>
                      <a:pt x="5" y="376"/>
                    </a:cubicBezTo>
                    <a:cubicBezTo>
                      <a:pt x="4" y="373"/>
                      <a:pt x="4" y="373"/>
                      <a:pt x="4" y="373"/>
                    </a:cubicBezTo>
                    <a:cubicBezTo>
                      <a:pt x="1" y="370"/>
                      <a:pt x="1" y="370"/>
                      <a:pt x="1" y="370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7" y="358"/>
                      <a:pt x="7" y="358"/>
                      <a:pt x="7" y="358"/>
                    </a:cubicBezTo>
                    <a:cubicBezTo>
                      <a:pt x="12" y="353"/>
                      <a:pt x="12" y="353"/>
                      <a:pt x="12" y="353"/>
                    </a:cubicBezTo>
                    <a:cubicBezTo>
                      <a:pt x="15" y="349"/>
                      <a:pt x="15" y="349"/>
                      <a:pt x="15" y="349"/>
                    </a:cubicBezTo>
                    <a:cubicBezTo>
                      <a:pt x="22" y="349"/>
                      <a:pt x="22" y="349"/>
                      <a:pt x="22" y="349"/>
                    </a:cubicBezTo>
                    <a:cubicBezTo>
                      <a:pt x="22" y="342"/>
                      <a:pt x="22" y="336"/>
                      <a:pt x="23" y="329"/>
                    </a:cubicBezTo>
                    <a:cubicBezTo>
                      <a:pt x="15" y="325"/>
                      <a:pt x="15" y="325"/>
                      <a:pt x="15" y="325"/>
                    </a:cubicBezTo>
                    <a:cubicBezTo>
                      <a:pt x="13" y="320"/>
                      <a:pt x="13" y="320"/>
                      <a:pt x="13" y="320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4" y="313"/>
                      <a:pt x="14" y="313"/>
                      <a:pt x="14" y="313"/>
                    </a:cubicBezTo>
                    <a:cubicBezTo>
                      <a:pt x="21" y="312"/>
                      <a:pt x="21" y="312"/>
                      <a:pt x="21" y="312"/>
                    </a:cubicBezTo>
                    <a:cubicBezTo>
                      <a:pt x="20" y="308"/>
                      <a:pt x="20" y="308"/>
                      <a:pt x="20" y="308"/>
                    </a:cubicBezTo>
                    <a:cubicBezTo>
                      <a:pt x="24" y="305"/>
                      <a:pt x="24" y="305"/>
                      <a:pt x="24" y="305"/>
                    </a:cubicBezTo>
                    <a:cubicBezTo>
                      <a:pt x="22" y="301"/>
                      <a:pt x="22" y="301"/>
                      <a:pt x="22" y="301"/>
                    </a:cubicBezTo>
                    <a:cubicBezTo>
                      <a:pt x="17" y="298"/>
                      <a:pt x="17" y="298"/>
                      <a:pt x="17" y="298"/>
                    </a:cubicBezTo>
                    <a:cubicBezTo>
                      <a:pt x="13" y="297"/>
                      <a:pt x="13" y="297"/>
                      <a:pt x="13" y="297"/>
                    </a:cubicBezTo>
                    <a:cubicBezTo>
                      <a:pt x="10" y="294"/>
                      <a:pt x="10" y="294"/>
                      <a:pt x="10" y="294"/>
                    </a:cubicBezTo>
                    <a:cubicBezTo>
                      <a:pt x="8" y="290"/>
                      <a:pt x="8" y="290"/>
                      <a:pt x="8" y="290"/>
                    </a:cubicBezTo>
                    <a:cubicBezTo>
                      <a:pt x="5" y="290"/>
                      <a:pt x="5" y="290"/>
                      <a:pt x="5" y="290"/>
                    </a:cubicBezTo>
                    <a:cubicBezTo>
                      <a:pt x="5" y="286"/>
                      <a:pt x="5" y="286"/>
                      <a:pt x="5" y="286"/>
                    </a:cubicBezTo>
                    <a:cubicBezTo>
                      <a:pt x="12" y="288"/>
                      <a:pt x="12" y="288"/>
                      <a:pt x="12" y="288"/>
                    </a:cubicBezTo>
                    <a:cubicBezTo>
                      <a:pt x="18" y="287"/>
                      <a:pt x="18" y="287"/>
                      <a:pt x="18" y="287"/>
                    </a:cubicBezTo>
                    <a:cubicBezTo>
                      <a:pt x="22" y="291"/>
                      <a:pt x="22" y="291"/>
                      <a:pt x="22" y="291"/>
                    </a:cubicBezTo>
                    <a:cubicBezTo>
                      <a:pt x="32" y="296"/>
                      <a:pt x="32" y="296"/>
                      <a:pt x="32" y="296"/>
                    </a:cubicBezTo>
                    <a:cubicBezTo>
                      <a:pt x="29" y="303"/>
                      <a:pt x="29" y="303"/>
                      <a:pt x="29" y="303"/>
                    </a:cubicBezTo>
                    <a:cubicBezTo>
                      <a:pt x="32" y="306"/>
                      <a:pt x="35" y="309"/>
                      <a:pt x="38" y="312"/>
                    </a:cubicBezTo>
                    <a:cubicBezTo>
                      <a:pt x="48" y="312"/>
                      <a:pt x="48" y="312"/>
                      <a:pt x="48" y="312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5" y="301"/>
                      <a:pt x="45" y="301"/>
                      <a:pt x="45" y="301"/>
                    </a:cubicBezTo>
                    <a:cubicBezTo>
                      <a:pt x="45" y="296"/>
                      <a:pt x="45" y="296"/>
                      <a:pt x="45" y="296"/>
                    </a:cubicBezTo>
                    <a:cubicBezTo>
                      <a:pt x="39" y="294"/>
                      <a:pt x="39" y="294"/>
                      <a:pt x="39" y="294"/>
                    </a:cubicBezTo>
                    <a:cubicBezTo>
                      <a:pt x="34" y="286"/>
                      <a:pt x="34" y="286"/>
                      <a:pt x="34" y="286"/>
                    </a:cubicBezTo>
                    <a:cubicBezTo>
                      <a:pt x="31" y="283"/>
                      <a:pt x="31" y="283"/>
                      <a:pt x="31" y="283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36" y="268"/>
                      <a:pt x="36" y="268"/>
                      <a:pt x="36" y="268"/>
                    </a:cubicBezTo>
                    <a:cubicBezTo>
                      <a:pt x="33" y="265"/>
                      <a:pt x="33" y="265"/>
                      <a:pt x="33" y="265"/>
                    </a:cubicBezTo>
                    <a:cubicBezTo>
                      <a:pt x="31" y="256"/>
                      <a:pt x="31" y="256"/>
                      <a:pt x="31" y="256"/>
                    </a:cubicBezTo>
                    <a:cubicBezTo>
                      <a:pt x="39" y="250"/>
                      <a:pt x="39" y="250"/>
                      <a:pt x="39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64" y="253"/>
                      <a:pt x="64" y="253"/>
                      <a:pt x="64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78" y="251"/>
                      <a:pt x="78" y="251"/>
                      <a:pt x="78" y="251"/>
                    </a:cubicBezTo>
                    <a:cubicBezTo>
                      <a:pt x="88" y="247"/>
                      <a:pt x="88" y="247"/>
                      <a:pt x="88" y="247"/>
                    </a:cubicBezTo>
                    <a:cubicBezTo>
                      <a:pt x="94" y="247"/>
                      <a:pt x="94" y="247"/>
                      <a:pt x="94" y="247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0" y="237"/>
                      <a:pt x="90" y="237"/>
                      <a:pt x="90" y="237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7" y="233"/>
                      <a:pt x="90" y="229"/>
                      <a:pt x="92" y="229"/>
                    </a:cubicBezTo>
                    <a:cubicBezTo>
                      <a:pt x="90" y="229"/>
                      <a:pt x="99" y="232"/>
                      <a:pt x="98" y="231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7" y="224"/>
                      <a:pt x="97" y="224"/>
                      <a:pt x="97" y="224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107" y="207"/>
                      <a:pt x="107" y="207"/>
                      <a:pt x="107" y="207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5" y="192"/>
                      <a:pt x="125" y="192"/>
                      <a:pt x="125" y="192"/>
                    </a:cubicBezTo>
                    <a:cubicBezTo>
                      <a:pt x="138" y="190"/>
                      <a:pt x="138" y="190"/>
                      <a:pt x="138" y="190"/>
                    </a:cubicBezTo>
                    <a:cubicBezTo>
                      <a:pt x="141" y="187"/>
                      <a:pt x="141" y="187"/>
                      <a:pt x="141" y="187"/>
                    </a:cubicBezTo>
                    <a:cubicBezTo>
                      <a:pt x="151" y="184"/>
                      <a:pt x="151" y="184"/>
                      <a:pt x="151" y="184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47" y="180"/>
                      <a:pt x="147" y="180"/>
                      <a:pt x="147" y="180"/>
                    </a:cubicBezTo>
                    <a:cubicBezTo>
                      <a:pt x="150" y="176"/>
                      <a:pt x="150" y="176"/>
                      <a:pt x="150" y="176"/>
                    </a:cubicBezTo>
                    <a:cubicBezTo>
                      <a:pt x="156" y="175"/>
                      <a:pt x="162" y="174"/>
                      <a:pt x="168" y="173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76" y="168"/>
                      <a:pt x="176" y="168"/>
                      <a:pt x="176" y="168"/>
                    </a:cubicBezTo>
                    <a:cubicBezTo>
                      <a:pt x="173" y="174"/>
                      <a:pt x="173" y="174"/>
                      <a:pt x="173" y="174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77" y="175"/>
                      <a:pt x="177" y="175"/>
                      <a:pt x="177" y="175"/>
                    </a:cubicBezTo>
                    <a:cubicBezTo>
                      <a:pt x="188" y="175"/>
                      <a:pt x="188" y="175"/>
                      <a:pt x="188" y="175"/>
                    </a:cubicBezTo>
                    <a:cubicBezTo>
                      <a:pt x="189" y="170"/>
                      <a:pt x="189" y="170"/>
                      <a:pt x="189" y="170"/>
                    </a:cubicBezTo>
                    <a:cubicBezTo>
                      <a:pt x="196" y="169"/>
                      <a:pt x="196" y="169"/>
                      <a:pt x="196" y="169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200" y="166"/>
                      <a:pt x="200" y="166"/>
                      <a:pt x="200" y="166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202" y="159"/>
                      <a:pt x="202" y="159"/>
                      <a:pt x="202" y="159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13" y="157"/>
                      <a:pt x="213" y="157"/>
                      <a:pt x="213" y="157"/>
                    </a:cubicBezTo>
                    <a:cubicBezTo>
                      <a:pt x="212" y="151"/>
                      <a:pt x="212" y="151"/>
                      <a:pt x="212" y="151"/>
                    </a:cubicBezTo>
                    <a:cubicBezTo>
                      <a:pt x="209" y="149"/>
                      <a:pt x="209" y="149"/>
                      <a:pt x="209" y="149"/>
                    </a:cubicBezTo>
                    <a:cubicBezTo>
                      <a:pt x="209" y="140"/>
                      <a:pt x="209" y="140"/>
                      <a:pt x="209" y="140"/>
                    </a:cubicBezTo>
                    <a:cubicBezTo>
                      <a:pt x="211" y="134"/>
                      <a:pt x="214" y="128"/>
                      <a:pt x="216" y="122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8" y="112"/>
                      <a:pt x="228" y="112"/>
                      <a:pt x="228" y="112"/>
                    </a:cubicBezTo>
                    <a:cubicBezTo>
                      <a:pt x="236" y="116"/>
                      <a:pt x="236" y="116"/>
                      <a:pt x="236" y="116"/>
                    </a:cubicBezTo>
                    <a:cubicBezTo>
                      <a:pt x="241" y="115"/>
                      <a:pt x="241" y="115"/>
                      <a:pt x="241" y="115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37" y="128"/>
                      <a:pt x="237" y="128"/>
                      <a:pt x="237" y="128"/>
                    </a:cubicBezTo>
                    <a:cubicBezTo>
                      <a:pt x="232" y="133"/>
                      <a:pt x="232" y="133"/>
                      <a:pt x="232" y="133"/>
                    </a:cubicBezTo>
                    <a:cubicBezTo>
                      <a:pt x="244" y="134"/>
                      <a:pt x="244" y="134"/>
                      <a:pt x="244" y="134"/>
                    </a:cubicBezTo>
                    <a:cubicBezTo>
                      <a:pt x="246" y="132"/>
                      <a:pt x="246" y="132"/>
                      <a:pt x="246" y="132"/>
                    </a:cubicBezTo>
                    <a:cubicBezTo>
                      <a:pt x="253" y="132"/>
                      <a:pt x="253" y="132"/>
                      <a:pt x="253" y="132"/>
                    </a:cubicBezTo>
                    <a:cubicBezTo>
                      <a:pt x="258" y="137"/>
                      <a:pt x="258" y="137"/>
                      <a:pt x="258" y="137"/>
                    </a:cubicBezTo>
                    <a:cubicBezTo>
                      <a:pt x="254" y="141"/>
                      <a:pt x="254" y="141"/>
                      <a:pt x="254" y="141"/>
                    </a:cubicBezTo>
                    <a:cubicBezTo>
                      <a:pt x="253" y="147"/>
                      <a:pt x="259" y="146"/>
                      <a:pt x="263" y="148"/>
                    </a:cubicBezTo>
                    <a:cubicBezTo>
                      <a:pt x="264" y="146"/>
                      <a:pt x="264" y="144"/>
                      <a:pt x="265" y="142"/>
                    </a:cubicBezTo>
                    <a:cubicBezTo>
                      <a:pt x="262" y="139"/>
                      <a:pt x="262" y="139"/>
                      <a:pt x="262" y="139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7" y="135"/>
                      <a:pt x="277" y="135"/>
                      <a:pt x="277" y="135"/>
                    </a:cubicBezTo>
                    <a:cubicBezTo>
                      <a:pt x="284" y="130"/>
                      <a:pt x="284" y="130"/>
                      <a:pt x="284" y="130"/>
                    </a:cubicBezTo>
                    <a:cubicBezTo>
                      <a:pt x="288" y="134"/>
                      <a:pt x="288" y="134"/>
                      <a:pt x="288" y="134"/>
                    </a:cubicBezTo>
                    <a:cubicBezTo>
                      <a:pt x="294" y="131"/>
                      <a:pt x="294" y="131"/>
                      <a:pt x="294" y="131"/>
                    </a:cubicBezTo>
                    <a:cubicBezTo>
                      <a:pt x="298" y="135"/>
                      <a:pt x="298" y="135"/>
                      <a:pt x="298" y="135"/>
                    </a:cubicBezTo>
                    <a:cubicBezTo>
                      <a:pt x="302" y="142"/>
                      <a:pt x="302" y="142"/>
                      <a:pt x="302" y="142"/>
                    </a:cubicBezTo>
                    <a:cubicBezTo>
                      <a:pt x="306" y="146"/>
                      <a:pt x="306" y="146"/>
                      <a:pt x="306" y="146"/>
                    </a:cubicBezTo>
                    <a:cubicBezTo>
                      <a:pt x="309" y="143"/>
                      <a:pt x="309" y="143"/>
                      <a:pt x="309" y="143"/>
                    </a:cubicBezTo>
                    <a:cubicBezTo>
                      <a:pt x="311" y="146"/>
                      <a:pt x="314" y="149"/>
                      <a:pt x="317" y="151"/>
                    </a:cubicBezTo>
                    <a:cubicBezTo>
                      <a:pt x="316" y="159"/>
                      <a:pt x="316" y="159"/>
                      <a:pt x="316" y="159"/>
                    </a:cubicBezTo>
                    <a:cubicBezTo>
                      <a:pt x="309" y="157"/>
                      <a:pt x="309" y="157"/>
                      <a:pt x="309" y="157"/>
                    </a:cubicBezTo>
                    <a:cubicBezTo>
                      <a:pt x="312" y="160"/>
                      <a:pt x="312" y="160"/>
                      <a:pt x="312" y="160"/>
                    </a:cubicBezTo>
                    <a:cubicBezTo>
                      <a:pt x="319" y="164"/>
                      <a:pt x="319" y="164"/>
                      <a:pt x="319" y="164"/>
                    </a:cubicBezTo>
                    <a:cubicBezTo>
                      <a:pt x="324" y="171"/>
                      <a:pt x="324" y="171"/>
                      <a:pt x="324" y="171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20" y="182"/>
                      <a:pt x="320" y="182"/>
                      <a:pt x="320" y="182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3" y="194"/>
                      <a:pt x="313" y="194"/>
                      <a:pt x="313" y="194"/>
                    </a:cubicBezTo>
                    <a:cubicBezTo>
                      <a:pt x="309" y="197"/>
                      <a:pt x="305" y="202"/>
                      <a:pt x="301" y="206"/>
                    </a:cubicBezTo>
                    <a:cubicBezTo>
                      <a:pt x="301" y="209"/>
                      <a:pt x="301" y="209"/>
                      <a:pt x="301" y="209"/>
                    </a:cubicBezTo>
                    <a:cubicBezTo>
                      <a:pt x="299" y="219"/>
                      <a:pt x="299" y="219"/>
                      <a:pt x="299" y="219"/>
                    </a:cubicBezTo>
                    <a:cubicBezTo>
                      <a:pt x="294" y="224"/>
                      <a:pt x="294" y="224"/>
                      <a:pt x="294" y="224"/>
                    </a:cubicBezTo>
                    <a:cubicBezTo>
                      <a:pt x="292" y="235"/>
                      <a:pt x="292" y="235"/>
                      <a:pt x="292" y="235"/>
                    </a:cubicBezTo>
                    <a:cubicBezTo>
                      <a:pt x="283" y="237"/>
                      <a:pt x="283" y="237"/>
                      <a:pt x="283" y="237"/>
                    </a:cubicBezTo>
                    <a:cubicBezTo>
                      <a:pt x="280" y="245"/>
                      <a:pt x="280" y="245"/>
                      <a:pt x="280" y="245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3" y="259"/>
                      <a:pt x="273" y="259"/>
                      <a:pt x="273" y="259"/>
                    </a:cubicBezTo>
                    <a:cubicBezTo>
                      <a:pt x="271" y="266"/>
                      <a:pt x="271" y="266"/>
                      <a:pt x="271" y="266"/>
                    </a:cubicBezTo>
                    <a:cubicBezTo>
                      <a:pt x="278" y="263"/>
                      <a:pt x="278" y="263"/>
                      <a:pt x="278" y="263"/>
                    </a:cubicBezTo>
                    <a:cubicBezTo>
                      <a:pt x="276" y="256"/>
                      <a:pt x="276" y="256"/>
                      <a:pt x="276" y="256"/>
                    </a:cubicBezTo>
                    <a:cubicBezTo>
                      <a:pt x="283" y="252"/>
                      <a:pt x="283" y="252"/>
                      <a:pt x="283" y="252"/>
                    </a:cubicBezTo>
                    <a:cubicBezTo>
                      <a:pt x="294" y="249"/>
                      <a:pt x="293" y="246"/>
                      <a:pt x="302" y="239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11" y="231"/>
                      <a:pt x="311" y="231"/>
                      <a:pt x="311" y="231"/>
                    </a:cubicBezTo>
                    <a:cubicBezTo>
                      <a:pt x="309" y="228"/>
                      <a:pt x="309" y="228"/>
                      <a:pt x="309" y="228"/>
                    </a:cubicBezTo>
                    <a:cubicBezTo>
                      <a:pt x="304" y="228"/>
                      <a:pt x="304" y="228"/>
                      <a:pt x="304" y="228"/>
                    </a:cubicBezTo>
                    <a:cubicBezTo>
                      <a:pt x="305" y="225"/>
                      <a:pt x="305" y="225"/>
                      <a:pt x="305" y="225"/>
                    </a:cubicBezTo>
                    <a:cubicBezTo>
                      <a:pt x="304" y="220"/>
                      <a:pt x="304" y="220"/>
                      <a:pt x="304" y="220"/>
                    </a:cubicBezTo>
                    <a:cubicBezTo>
                      <a:pt x="307" y="219"/>
                      <a:pt x="311" y="219"/>
                      <a:pt x="314" y="219"/>
                    </a:cubicBezTo>
                    <a:cubicBezTo>
                      <a:pt x="315" y="225"/>
                      <a:pt x="315" y="225"/>
                      <a:pt x="315" y="225"/>
                    </a:cubicBezTo>
                    <a:cubicBezTo>
                      <a:pt x="318" y="228"/>
                      <a:pt x="318" y="228"/>
                      <a:pt x="318" y="228"/>
                    </a:cubicBezTo>
                    <a:cubicBezTo>
                      <a:pt x="317" y="231"/>
                      <a:pt x="317" y="231"/>
                      <a:pt x="317" y="231"/>
                    </a:cubicBezTo>
                    <a:cubicBezTo>
                      <a:pt x="315" y="233"/>
                      <a:pt x="315" y="233"/>
                      <a:pt x="315" y="233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9" y="242"/>
                      <a:pt x="319" y="242"/>
                      <a:pt x="319" y="242"/>
                    </a:cubicBezTo>
                    <a:cubicBezTo>
                      <a:pt x="322" y="245"/>
                      <a:pt x="322" y="245"/>
                      <a:pt x="322" y="245"/>
                    </a:cubicBezTo>
                    <a:cubicBezTo>
                      <a:pt x="321" y="252"/>
                      <a:pt x="321" y="252"/>
                      <a:pt x="321" y="252"/>
                    </a:cubicBezTo>
                    <a:cubicBezTo>
                      <a:pt x="324" y="257"/>
                      <a:pt x="324" y="257"/>
                      <a:pt x="324" y="257"/>
                    </a:cubicBezTo>
                    <a:cubicBezTo>
                      <a:pt x="331" y="260"/>
                      <a:pt x="331" y="260"/>
                      <a:pt x="331" y="260"/>
                    </a:cubicBezTo>
                    <a:cubicBezTo>
                      <a:pt x="331" y="263"/>
                      <a:pt x="331" y="263"/>
                      <a:pt x="331" y="263"/>
                    </a:cubicBezTo>
                    <a:cubicBezTo>
                      <a:pt x="341" y="270"/>
                      <a:pt x="341" y="270"/>
                      <a:pt x="341" y="270"/>
                    </a:cubicBezTo>
                    <a:cubicBezTo>
                      <a:pt x="345" y="274"/>
                      <a:pt x="345" y="274"/>
                      <a:pt x="345" y="274"/>
                    </a:cubicBezTo>
                    <a:cubicBezTo>
                      <a:pt x="345" y="283"/>
                      <a:pt x="345" y="283"/>
                      <a:pt x="345" y="283"/>
                    </a:cubicBezTo>
                    <a:cubicBezTo>
                      <a:pt x="350" y="292"/>
                      <a:pt x="350" y="292"/>
                      <a:pt x="350" y="292"/>
                    </a:cubicBezTo>
                    <a:cubicBezTo>
                      <a:pt x="356" y="292"/>
                      <a:pt x="356" y="292"/>
                      <a:pt x="356" y="292"/>
                    </a:cubicBezTo>
                    <a:cubicBezTo>
                      <a:pt x="357" y="299"/>
                      <a:pt x="357" y="299"/>
                      <a:pt x="357" y="299"/>
                    </a:cubicBezTo>
                    <a:cubicBezTo>
                      <a:pt x="354" y="299"/>
                      <a:pt x="354" y="299"/>
                      <a:pt x="354" y="299"/>
                    </a:cubicBezTo>
                    <a:cubicBezTo>
                      <a:pt x="352" y="304"/>
                      <a:pt x="352" y="304"/>
                      <a:pt x="352" y="304"/>
                    </a:cubicBezTo>
                    <a:cubicBezTo>
                      <a:pt x="345" y="311"/>
                      <a:pt x="345" y="311"/>
                      <a:pt x="345" y="311"/>
                    </a:cubicBezTo>
                    <a:cubicBezTo>
                      <a:pt x="339" y="315"/>
                      <a:pt x="339" y="315"/>
                      <a:pt x="339" y="315"/>
                    </a:cubicBezTo>
                    <a:cubicBezTo>
                      <a:pt x="340" y="319"/>
                      <a:pt x="340" y="323"/>
                      <a:pt x="340" y="327"/>
                    </a:cubicBezTo>
                    <a:cubicBezTo>
                      <a:pt x="334" y="329"/>
                      <a:pt x="334" y="329"/>
                      <a:pt x="334" y="329"/>
                    </a:cubicBezTo>
                    <a:cubicBezTo>
                      <a:pt x="332" y="336"/>
                      <a:pt x="332" y="336"/>
                      <a:pt x="332" y="336"/>
                    </a:cubicBezTo>
                    <a:cubicBezTo>
                      <a:pt x="336" y="339"/>
                      <a:pt x="336" y="339"/>
                      <a:pt x="336" y="339"/>
                    </a:cubicBezTo>
                    <a:cubicBezTo>
                      <a:pt x="336" y="345"/>
                      <a:pt x="336" y="345"/>
                      <a:pt x="336" y="345"/>
                    </a:cubicBezTo>
                    <a:cubicBezTo>
                      <a:pt x="334" y="350"/>
                      <a:pt x="334" y="350"/>
                      <a:pt x="334" y="350"/>
                    </a:cubicBezTo>
                    <a:cubicBezTo>
                      <a:pt x="327" y="348"/>
                      <a:pt x="327" y="348"/>
                      <a:pt x="327" y="348"/>
                    </a:cubicBezTo>
                    <a:cubicBezTo>
                      <a:pt x="322" y="349"/>
                      <a:pt x="322" y="349"/>
                      <a:pt x="322" y="349"/>
                    </a:cubicBezTo>
                    <a:cubicBezTo>
                      <a:pt x="314" y="360"/>
                      <a:pt x="314" y="360"/>
                      <a:pt x="314" y="360"/>
                    </a:cubicBezTo>
                    <a:cubicBezTo>
                      <a:pt x="306" y="363"/>
                      <a:pt x="306" y="363"/>
                      <a:pt x="306" y="363"/>
                    </a:cubicBezTo>
                    <a:cubicBezTo>
                      <a:pt x="306" y="366"/>
                      <a:pt x="306" y="366"/>
                      <a:pt x="306" y="366"/>
                    </a:cubicBezTo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190"/>
              <p:cNvSpPr>
                <a:spLocks noEditPoints="1"/>
              </p:cNvSpPr>
              <p:nvPr/>
            </p:nvSpPr>
            <p:spPr bwMode="auto">
              <a:xfrm>
                <a:off x="6482692" y="2544192"/>
                <a:ext cx="996061" cy="1523387"/>
              </a:xfrm>
              <a:custGeom>
                <a:avLst/>
                <a:gdLst>
                  <a:gd name="T0" fmla="*/ 140 w 312"/>
                  <a:gd name="T1" fmla="*/ 238 h 477"/>
                  <a:gd name="T2" fmla="*/ 31 w 312"/>
                  <a:gd name="T3" fmla="*/ 292 h 477"/>
                  <a:gd name="T4" fmla="*/ 28 w 312"/>
                  <a:gd name="T5" fmla="*/ 258 h 477"/>
                  <a:gd name="T6" fmla="*/ 11 w 312"/>
                  <a:gd name="T7" fmla="*/ 243 h 477"/>
                  <a:gd name="T8" fmla="*/ 6 w 312"/>
                  <a:gd name="T9" fmla="*/ 215 h 477"/>
                  <a:gd name="T10" fmla="*/ 3 w 312"/>
                  <a:gd name="T11" fmla="*/ 194 h 477"/>
                  <a:gd name="T12" fmla="*/ 23 w 312"/>
                  <a:gd name="T13" fmla="*/ 173 h 477"/>
                  <a:gd name="T14" fmla="*/ 37 w 312"/>
                  <a:gd name="T15" fmla="*/ 153 h 477"/>
                  <a:gd name="T16" fmla="*/ 47 w 312"/>
                  <a:gd name="T17" fmla="*/ 117 h 477"/>
                  <a:gd name="T18" fmla="*/ 32 w 312"/>
                  <a:gd name="T19" fmla="*/ 87 h 477"/>
                  <a:gd name="T20" fmla="*/ 29 w 312"/>
                  <a:gd name="T21" fmla="*/ 49 h 477"/>
                  <a:gd name="T22" fmla="*/ 45 w 312"/>
                  <a:gd name="T23" fmla="*/ 41 h 477"/>
                  <a:gd name="T24" fmla="*/ 72 w 312"/>
                  <a:gd name="T25" fmla="*/ 24 h 477"/>
                  <a:gd name="T26" fmla="*/ 86 w 312"/>
                  <a:gd name="T27" fmla="*/ 8 h 477"/>
                  <a:gd name="T28" fmla="*/ 128 w 312"/>
                  <a:gd name="T29" fmla="*/ 22 h 477"/>
                  <a:gd name="T30" fmla="*/ 136 w 312"/>
                  <a:gd name="T31" fmla="*/ 46 h 477"/>
                  <a:gd name="T32" fmla="*/ 159 w 312"/>
                  <a:gd name="T33" fmla="*/ 39 h 477"/>
                  <a:gd name="T34" fmla="*/ 163 w 312"/>
                  <a:gd name="T35" fmla="*/ 61 h 477"/>
                  <a:gd name="T36" fmla="*/ 131 w 312"/>
                  <a:gd name="T37" fmla="*/ 89 h 477"/>
                  <a:gd name="T38" fmla="*/ 115 w 312"/>
                  <a:gd name="T39" fmla="*/ 126 h 477"/>
                  <a:gd name="T40" fmla="*/ 112 w 312"/>
                  <a:gd name="T41" fmla="*/ 181 h 477"/>
                  <a:gd name="T42" fmla="*/ 116 w 312"/>
                  <a:gd name="T43" fmla="*/ 232 h 477"/>
                  <a:gd name="T44" fmla="*/ 111 w 312"/>
                  <a:gd name="T45" fmla="*/ 274 h 477"/>
                  <a:gd name="T46" fmla="*/ 140 w 312"/>
                  <a:gd name="T47" fmla="*/ 264 h 477"/>
                  <a:gd name="T48" fmla="*/ 156 w 312"/>
                  <a:gd name="T49" fmla="*/ 277 h 477"/>
                  <a:gd name="T50" fmla="*/ 155 w 312"/>
                  <a:gd name="T51" fmla="*/ 263 h 477"/>
                  <a:gd name="T52" fmla="*/ 170 w 312"/>
                  <a:gd name="T53" fmla="*/ 276 h 477"/>
                  <a:gd name="T54" fmla="*/ 182 w 312"/>
                  <a:gd name="T55" fmla="*/ 262 h 477"/>
                  <a:gd name="T56" fmla="*/ 189 w 312"/>
                  <a:gd name="T57" fmla="*/ 237 h 477"/>
                  <a:gd name="T58" fmla="*/ 225 w 312"/>
                  <a:gd name="T59" fmla="*/ 248 h 477"/>
                  <a:gd name="T60" fmla="*/ 249 w 312"/>
                  <a:gd name="T61" fmla="*/ 260 h 477"/>
                  <a:gd name="T62" fmla="*/ 269 w 312"/>
                  <a:gd name="T63" fmla="*/ 307 h 477"/>
                  <a:gd name="T64" fmla="*/ 298 w 312"/>
                  <a:gd name="T65" fmla="*/ 346 h 477"/>
                  <a:gd name="T66" fmla="*/ 312 w 312"/>
                  <a:gd name="T67" fmla="*/ 400 h 477"/>
                  <a:gd name="T68" fmla="*/ 294 w 312"/>
                  <a:gd name="T69" fmla="*/ 393 h 477"/>
                  <a:gd name="T70" fmla="*/ 271 w 312"/>
                  <a:gd name="T71" fmla="*/ 401 h 477"/>
                  <a:gd name="T72" fmla="*/ 289 w 312"/>
                  <a:gd name="T73" fmla="*/ 407 h 477"/>
                  <a:gd name="T74" fmla="*/ 283 w 312"/>
                  <a:gd name="T75" fmla="*/ 429 h 477"/>
                  <a:gd name="T76" fmla="*/ 273 w 312"/>
                  <a:gd name="T77" fmla="*/ 453 h 477"/>
                  <a:gd name="T78" fmla="*/ 257 w 312"/>
                  <a:gd name="T79" fmla="*/ 456 h 477"/>
                  <a:gd name="T80" fmla="*/ 249 w 312"/>
                  <a:gd name="T81" fmla="*/ 476 h 477"/>
                  <a:gd name="T82" fmla="*/ 238 w 312"/>
                  <a:gd name="T83" fmla="*/ 449 h 477"/>
                  <a:gd name="T84" fmla="*/ 226 w 312"/>
                  <a:gd name="T85" fmla="*/ 423 h 477"/>
                  <a:gd name="T86" fmla="*/ 192 w 312"/>
                  <a:gd name="T87" fmla="*/ 450 h 477"/>
                  <a:gd name="T88" fmla="*/ 159 w 312"/>
                  <a:gd name="T89" fmla="*/ 443 h 477"/>
                  <a:gd name="T90" fmla="*/ 148 w 312"/>
                  <a:gd name="T91" fmla="*/ 450 h 477"/>
                  <a:gd name="T92" fmla="*/ 132 w 312"/>
                  <a:gd name="T93" fmla="*/ 431 h 477"/>
                  <a:gd name="T94" fmla="*/ 110 w 312"/>
                  <a:gd name="T95" fmla="*/ 423 h 477"/>
                  <a:gd name="T96" fmla="*/ 116 w 312"/>
                  <a:gd name="T97" fmla="*/ 378 h 477"/>
                  <a:gd name="T98" fmla="*/ 130 w 312"/>
                  <a:gd name="T99" fmla="*/ 341 h 477"/>
                  <a:gd name="T100" fmla="*/ 130 w 312"/>
                  <a:gd name="T101" fmla="*/ 307 h 477"/>
                  <a:gd name="T102" fmla="*/ 107 w 312"/>
                  <a:gd name="T103" fmla="*/ 325 h 477"/>
                  <a:gd name="T104" fmla="*/ 88 w 312"/>
                  <a:gd name="T105" fmla="*/ 345 h 477"/>
                  <a:gd name="T106" fmla="*/ 56 w 312"/>
                  <a:gd name="T107" fmla="*/ 339 h 477"/>
                  <a:gd name="T108" fmla="*/ 55 w 312"/>
                  <a:gd name="T109" fmla="*/ 315 h 477"/>
                  <a:gd name="T110" fmla="*/ 64 w 312"/>
                  <a:gd name="T111" fmla="*/ 289 h 477"/>
                  <a:gd name="T112" fmla="*/ 42 w 312"/>
                  <a:gd name="T113" fmla="*/ 28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2" h="477">
                    <a:moveTo>
                      <a:pt x="145" y="250"/>
                    </a:moveTo>
                    <a:cubicBezTo>
                      <a:pt x="148" y="247"/>
                      <a:pt x="148" y="247"/>
                      <a:pt x="148" y="247"/>
                    </a:cubicBezTo>
                    <a:cubicBezTo>
                      <a:pt x="149" y="241"/>
                      <a:pt x="149" y="241"/>
                      <a:pt x="149" y="241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0" y="238"/>
                      <a:pt x="140" y="238"/>
                      <a:pt x="140" y="238"/>
                    </a:cubicBezTo>
                    <a:cubicBezTo>
                      <a:pt x="137" y="241"/>
                      <a:pt x="137" y="241"/>
                      <a:pt x="137" y="241"/>
                    </a:cubicBezTo>
                    <a:cubicBezTo>
                      <a:pt x="137" y="244"/>
                      <a:pt x="137" y="247"/>
                      <a:pt x="137" y="250"/>
                    </a:cubicBezTo>
                    <a:cubicBezTo>
                      <a:pt x="142" y="248"/>
                      <a:pt x="142" y="248"/>
                      <a:pt x="142" y="248"/>
                    </a:cubicBezTo>
                    <a:lnTo>
                      <a:pt x="145" y="250"/>
                    </a:lnTo>
                    <a:close/>
                    <a:moveTo>
                      <a:pt x="31" y="292"/>
                    </a:moveTo>
                    <a:cubicBezTo>
                      <a:pt x="27" y="283"/>
                      <a:pt x="27" y="283"/>
                      <a:pt x="27" y="283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22" y="271"/>
                      <a:pt x="22" y="271"/>
                      <a:pt x="22" y="271"/>
                    </a:cubicBezTo>
                    <a:cubicBezTo>
                      <a:pt x="26" y="267"/>
                      <a:pt x="26" y="267"/>
                      <a:pt x="26" y="267"/>
                    </a:cubicBezTo>
                    <a:cubicBezTo>
                      <a:pt x="28" y="258"/>
                      <a:pt x="28" y="258"/>
                      <a:pt x="28" y="258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10" y="254"/>
                      <a:pt x="10" y="254"/>
                      <a:pt x="10" y="254"/>
                    </a:cubicBezTo>
                    <a:cubicBezTo>
                      <a:pt x="9" y="250"/>
                      <a:pt x="9" y="250"/>
                      <a:pt x="9" y="250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5" y="223"/>
                      <a:pt x="5" y="223"/>
                      <a:pt x="5" y="223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3" y="213"/>
                      <a:pt x="3" y="213"/>
                      <a:pt x="3" y="213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3" y="194"/>
                      <a:pt x="3" y="194"/>
                      <a:pt x="3" y="19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4" y="181"/>
                      <a:pt x="8" y="179"/>
                      <a:pt x="12" y="177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23" y="173"/>
                      <a:pt x="23" y="173"/>
                      <a:pt x="23" y="173"/>
                    </a:cubicBezTo>
                    <a:cubicBezTo>
                      <a:pt x="29" y="170"/>
                      <a:pt x="29" y="170"/>
                      <a:pt x="29" y="170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6" y="160"/>
                      <a:pt x="26" y="160"/>
                      <a:pt x="26" y="160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37" y="153"/>
                      <a:pt x="37" y="153"/>
                      <a:pt x="37" y="153"/>
                    </a:cubicBezTo>
                    <a:cubicBezTo>
                      <a:pt x="48" y="143"/>
                      <a:pt x="48" y="143"/>
                      <a:pt x="48" y="143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47" y="117"/>
                      <a:pt x="47" y="117"/>
                      <a:pt x="47" y="117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69"/>
                      <a:pt x="34" y="64"/>
                      <a:pt x="35" y="58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18"/>
                      <a:pt x="81" y="13"/>
                      <a:pt x="80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0" y="56"/>
                      <a:pt x="160" y="56"/>
                      <a:pt x="160" y="56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5" y="63"/>
                      <a:pt x="165" y="63"/>
                      <a:pt x="165" y="63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46" y="71"/>
                      <a:pt x="142" y="75"/>
                      <a:pt x="137" y="79"/>
                    </a:cubicBezTo>
                    <a:cubicBezTo>
                      <a:pt x="131" y="89"/>
                      <a:pt x="131" y="89"/>
                      <a:pt x="131" y="89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22" y="150"/>
                      <a:pt x="122" y="150"/>
                      <a:pt x="122" y="150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2" y="166"/>
                      <a:pt x="112" y="174"/>
                      <a:pt x="112" y="181"/>
                    </a:cubicBezTo>
                    <a:cubicBezTo>
                      <a:pt x="110" y="189"/>
                      <a:pt x="110" y="189"/>
                      <a:pt x="110" y="189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4" y="205"/>
                      <a:pt x="114" y="205"/>
                      <a:pt x="114" y="205"/>
                    </a:cubicBezTo>
                    <a:cubicBezTo>
                      <a:pt x="114" y="211"/>
                      <a:pt x="119" y="215"/>
                      <a:pt x="119" y="221"/>
                    </a:cubicBezTo>
                    <a:cubicBezTo>
                      <a:pt x="116" y="232"/>
                      <a:pt x="116" y="232"/>
                      <a:pt x="116" y="232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0" y="251"/>
                      <a:pt x="110" y="251"/>
                      <a:pt x="110" y="251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08" y="267"/>
                      <a:pt x="108" y="267"/>
                      <a:pt x="108" y="267"/>
                    </a:cubicBezTo>
                    <a:cubicBezTo>
                      <a:pt x="111" y="274"/>
                      <a:pt x="111" y="274"/>
                      <a:pt x="111" y="274"/>
                    </a:cubicBezTo>
                    <a:cubicBezTo>
                      <a:pt x="116" y="274"/>
                      <a:pt x="116" y="274"/>
                      <a:pt x="116" y="274"/>
                    </a:cubicBezTo>
                    <a:cubicBezTo>
                      <a:pt x="120" y="270"/>
                      <a:pt x="120" y="270"/>
                      <a:pt x="120" y="270"/>
                    </a:cubicBezTo>
                    <a:cubicBezTo>
                      <a:pt x="126" y="270"/>
                      <a:pt x="126" y="270"/>
                      <a:pt x="126" y="270"/>
                    </a:cubicBezTo>
                    <a:cubicBezTo>
                      <a:pt x="130" y="267"/>
                      <a:pt x="133" y="263"/>
                      <a:pt x="136" y="260"/>
                    </a:cubicBezTo>
                    <a:cubicBezTo>
                      <a:pt x="140" y="264"/>
                      <a:pt x="140" y="264"/>
                      <a:pt x="140" y="264"/>
                    </a:cubicBezTo>
                    <a:cubicBezTo>
                      <a:pt x="144" y="266"/>
                      <a:pt x="144" y="266"/>
                      <a:pt x="144" y="266"/>
                    </a:cubicBezTo>
                    <a:cubicBezTo>
                      <a:pt x="144" y="270"/>
                      <a:pt x="144" y="270"/>
                      <a:pt x="144" y="270"/>
                    </a:cubicBezTo>
                    <a:cubicBezTo>
                      <a:pt x="148" y="276"/>
                      <a:pt x="148" y="276"/>
                      <a:pt x="148" y="276"/>
                    </a:cubicBezTo>
                    <a:cubicBezTo>
                      <a:pt x="152" y="280"/>
                      <a:pt x="152" y="280"/>
                      <a:pt x="152" y="280"/>
                    </a:cubicBezTo>
                    <a:cubicBezTo>
                      <a:pt x="156" y="277"/>
                      <a:pt x="156" y="277"/>
                      <a:pt x="156" y="277"/>
                    </a:cubicBezTo>
                    <a:cubicBezTo>
                      <a:pt x="156" y="271"/>
                      <a:pt x="156" y="271"/>
                      <a:pt x="156" y="271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5" y="260"/>
                      <a:pt x="155" y="260"/>
                      <a:pt x="155" y="260"/>
                    </a:cubicBezTo>
                    <a:cubicBezTo>
                      <a:pt x="155" y="263"/>
                      <a:pt x="155" y="263"/>
                      <a:pt x="155" y="263"/>
                    </a:cubicBezTo>
                    <a:cubicBezTo>
                      <a:pt x="159" y="266"/>
                      <a:pt x="159" y="266"/>
                      <a:pt x="159" y="266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3" y="268"/>
                      <a:pt x="163" y="268"/>
                      <a:pt x="163" y="268"/>
                    </a:cubicBezTo>
                    <a:cubicBezTo>
                      <a:pt x="163" y="271"/>
                      <a:pt x="163" y="275"/>
                      <a:pt x="163" y="279"/>
                    </a:cubicBezTo>
                    <a:cubicBezTo>
                      <a:pt x="170" y="276"/>
                      <a:pt x="170" y="276"/>
                      <a:pt x="170" y="276"/>
                    </a:cubicBezTo>
                    <a:cubicBezTo>
                      <a:pt x="170" y="272"/>
                      <a:pt x="170" y="272"/>
                      <a:pt x="170" y="272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7" y="265"/>
                      <a:pt x="177" y="265"/>
                      <a:pt x="177" y="26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2" y="262"/>
                      <a:pt x="182" y="262"/>
                      <a:pt x="182" y="262"/>
                    </a:cubicBezTo>
                    <a:cubicBezTo>
                      <a:pt x="178" y="259"/>
                      <a:pt x="178" y="259"/>
                      <a:pt x="178" y="259"/>
                    </a:cubicBezTo>
                    <a:cubicBezTo>
                      <a:pt x="176" y="255"/>
                      <a:pt x="174" y="250"/>
                      <a:pt x="171" y="246"/>
                    </a:cubicBezTo>
                    <a:cubicBezTo>
                      <a:pt x="178" y="243"/>
                      <a:pt x="178" y="243"/>
                      <a:pt x="178" y="243"/>
                    </a:cubicBezTo>
                    <a:cubicBezTo>
                      <a:pt x="182" y="239"/>
                      <a:pt x="182" y="239"/>
                      <a:pt x="182" y="239"/>
                    </a:cubicBezTo>
                    <a:cubicBezTo>
                      <a:pt x="189" y="237"/>
                      <a:pt x="189" y="237"/>
                      <a:pt x="189" y="237"/>
                    </a:cubicBezTo>
                    <a:cubicBezTo>
                      <a:pt x="199" y="237"/>
                      <a:pt x="199" y="237"/>
                      <a:pt x="199" y="237"/>
                    </a:cubicBezTo>
                    <a:cubicBezTo>
                      <a:pt x="207" y="238"/>
                      <a:pt x="207" y="238"/>
                      <a:pt x="207" y="238"/>
                    </a:cubicBezTo>
                    <a:cubicBezTo>
                      <a:pt x="210" y="241"/>
                      <a:pt x="210" y="241"/>
                      <a:pt x="210" y="241"/>
                    </a:cubicBezTo>
                    <a:cubicBezTo>
                      <a:pt x="217" y="240"/>
                      <a:pt x="227" y="235"/>
                      <a:pt x="231" y="242"/>
                    </a:cubicBezTo>
                    <a:cubicBezTo>
                      <a:pt x="229" y="244"/>
                      <a:pt x="227" y="246"/>
                      <a:pt x="225" y="248"/>
                    </a:cubicBezTo>
                    <a:cubicBezTo>
                      <a:pt x="223" y="252"/>
                      <a:pt x="223" y="252"/>
                      <a:pt x="223" y="252"/>
                    </a:cubicBezTo>
                    <a:cubicBezTo>
                      <a:pt x="227" y="252"/>
                      <a:pt x="232" y="252"/>
                      <a:pt x="236" y="252"/>
                    </a:cubicBezTo>
                    <a:cubicBezTo>
                      <a:pt x="237" y="256"/>
                      <a:pt x="237" y="256"/>
                      <a:pt x="237" y="256"/>
                    </a:cubicBezTo>
                    <a:cubicBezTo>
                      <a:pt x="243" y="261"/>
                      <a:pt x="243" y="261"/>
                      <a:pt x="243" y="261"/>
                    </a:cubicBezTo>
                    <a:cubicBezTo>
                      <a:pt x="249" y="260"/>
                      <a:pt x="249" y="260"/>
                      <a:pt x="249" y="260"/>
                    </a:cubicBezTo>
                    <a:cubicBezTo>
                      <a:pt x="253" y="264"/>
                      <a:pt x="253" y="264"/>
                      <a:pt x="253" y="264"/>
                    </a:cubicBezTo>
                    <a:cubicBezTo>
                      <a:pt x="256" y="270"/>
                      <a:pt x="256" y="270"/>
                      <a:pt x="256" y="270"/>
                    </a:cubicBezTo>
                    <a:cubicBezTo>
                      <a:pt x="257" y="283"/>
                      <a:pt x="257" y="283"/>
                      <a:pt x="257" y="283"/>
                    </a:cubicBezTo>
                    <a:cubicBezTo>
                      <a:pt x="262" y="297"/>
                      <a:pt x="262" y="297"/>
                      <a:pt x="262" y="297"/>
                    </a:cubicBezTo>
                    <a:cubicBezTo>
                      <a:pt x="269" y="307"/>
                      <a:pt x="269" y="307"/>
                      <a:pt x="269" y="307"/>
                    </a:cubicBezTo>
                    <a:cubicBezTo>
                      <a:pt x="274" y="311"/>
                      <a:pt x="278" y="316"/>
                      <a:pt x="282" y="320"/>
                    </a:cubicBezTo>
                    <a:cubicBezTo>
                      <a:pt x="284" y="326"/>
                      <a:pt x="284" y="326"/>
                      <a:pt x="284" y="326"/>
                    </a:cubicBezTo>
                    <a:cubicBezTo>
                      <a:pt x="291" y="332"/>
                      <a:pt x="291" y="332"/>
                      <a:pt x="291" y="332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8" y="346"/>
                      <a:pt x="298" y="346"/>
                      <a:pt x="298" y="346"/>
                    </a:cubicBezTo>
                    <a:cubicBezTo>
                      <a:pt x="305" y="355"/>
                      <a:pt x="305" y="355"/>
                      <a:pt x="305" y="355"/>
                    </a:cubicBezTo>
                    <a:cubicBezTo>
                      <a:pt x="310" y="361"/>
                      <a:pt x="310" y="361"/>
                      <a:pt x="310" y="361"/>
                    </a:cubicBezTo>
                    <a:cubicBezTo>
                      <a:pt x="310" y="375"/>
                      <a:pt x="310" y="375"/>
                      <a:pt x="310" y="375"/>
                    </a:cubicBezTo>
                    <a:cubicBezTo>
                      <a:pt x="308" y="388"/>
                      <a:pt x="308" y="388"/>
                      <a:pt x="308" y="388"/>
                    </a:cubicBezTo>
                    <a:cubicBezTo>
                      <a:pt x="312" y="400"/>
                      <a:pt x="312" y="400"/>
                      <a:pt x="312" y="400"/>
                    </a:cubicBezTo>
                    <a:cubicBezTo>
                      <a:pt x="306" y="405"/>
                      <a:pt x="306" y="405"/>
                      <a:pt x="306" y="405"/>
                    </a:cubicBezTo>
                    <a:cubicBezTo>
                      <a:pt x="300" y="401"/>
                      <a:pt x="300" y="401"/>
                      <a:pt x="300" y="401"/>
                    </a:cubicBezTo>
                    <a:cubicBezTo>
                      <a:pt x="302" y="397"/>
                      <a:pt x="302" y="397"/>
                      <a:pt x="302" y="397"/>
                    </a:cubicBezTo>
                    <a:cubicBezTo>
                      <a:pt x="300" y="393"/>
                      <a:pt x="300" y="393"/>
                      <a:pt x="300" y="393"/>
                    </a:cubicBezTo>
                    <a:cubicBezTo>
                      <a:pt x="294" y="393"/>
                      <a:pt x="294" y="393"/>
                      <a:pt x="294" y="393"/>
                    </a:cubicBezTo>
                    <a:cubicBezTo>
                      <a:pt x="291" y="389"/>
                      <a:pt x="291" y="389"/>
                      <a:pt x="291" y="389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1" y="386"/>
                      <a:pt x="281" y="386"/>
                      <a:pt x="281" y="386"/>
                    </a:cubicBezTo>
                    <a:cubicBezTo>
                      <a:pt x="279" y="396"/>
                      <a:pt x="279" y="396"/>
                      <a:pt x="279" y="396"/>
                    </a:cubicBezTo>
                    <a:cubicBezTo>
                      <a:pt x="271" y="401"/>
                      <a:pt x="271" y="401"/>
                      <a:pt x="271" y="401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79" y="407"/>
                      <a:pt x="279" y="407"/>
                      <a:pt x="279" y="407"/>
                    </a:cubicBezTo>
                    <a:cubicBezTo>
                      <a:pt x="281" y="412"/>
                      <a:pt x="281" y="412"/>
                      <a:pt x="281" y="412"/>
                    </a:cubicBezTo>
                    <a:cubicBezTo>
                      <a:pt x="287" y="411"/>
                      <a:pt x="287" y="411"/>
                      <a:pt x="287" y="411"/>
                    </a:cubicBezTo>
                    <a:cubicBezTo>
                      <a:pt x="289" y="407"/>
                      <a:pt x="289" y="407"/>
                      <a:pt x="289" y="407"/>
                    </a:cubicBezTo>
                    <a:cubicBezTo>
                      <a:pt x="292" y="408"/>
                      <a:pt x="292" y="408"/>
                      <a:pt x="292" y="408"/>
                    </a:cubicBezTo>
                    <a:cubicBezTo>
                      <a:pt x="295" y="414"/>
                      <a:pt x="295" y="414"/>
                      <a:pt x="295" y="414"/>
                    </a:cubicBezTo>
                    <a:cubicBezTo>
                      <a:pt x="294" y="421"/>
                      <a:pt x="294" y="421"/>
                      <a:pt x="294" y="421"/>
                    </a:cubicBezTo>
                    <a:cubicBezTo>
                      <a:pt x="292" y="426"/>
                      <a:pt x="292" y="426"/>
                      <a:pt x="292" y="426"/>
                    </a:cubicBezTo>
                    <a:cubicBezTo>
                      <a:pt x="283" y="429"/>
                      <a:pt x="283" y="429"/>
                      <a:pt x="283" y="429"/>
                    </a:cubicBezTo>
                    <a:cubicBezTo>
                      <a:pt x="282" y="435"/>
                      <a:pt x="282" y="435"/>
                      <a:pt x="282" y="435"/>
                    </a:cubicBezTo>
                    <a:cubicBezTo>
                      <a:pt x="286" y="436"/>
                      <a:pt x="286" y="436"/>
                      <a:pt x="286" y="436"/>
                    </a:cubicBezTo>
                    <a:cubicBezTo>
                      <a:pt x="286" y="445"/>
                      <a:pt x="286" y="445"/>
                      <a:pt x="286" y="445"/>
                    </a:cubicBezTo>
                    <a:cubicBezTo>
                      <a:pt x="281" y="452"/>
                      <a:pt x="281" y="452"/>
                      <a:pt x="281" y="452"/>
                    </a:cubicBezTo>
                    <a:cubicBezTo>
                      <a:pt x="273" y="453"/>
                      <a:pt x="273" y="453"/>
                      <a:pt x="273" y="453"/>
                    </a:cubicBezTo>
                    <a:cubicBezTo>
                      <a:pt x="273" y="456"/>
                      <a:pt x="273" y="456"/>
                      <a:pt x="273" y="456"/>
                    </a:cubicBezTo>
                    <a:cubicBezTo>
                      <a:pt x="265" y="455"/>
                      <a:pt x="265" y="455"/>
                      <a:pt x="265" y="455"/>
                    </a:cubicBezTo>
                    <a:cubicBezTo>
                      <a:pt x="264" y="457"/>
                      <a:pt x="264" y="457"/>
                      <a:pt x="264" y="457"/>
                    </a:cubicBezTo>
                    <a:cubicBezTo>
                      <a:pt x="259" y="457"/>
                      <a:pt x="259" y="457"/>
                      <a:pt x="259" y="457"/>
                    </a:cubicBezTo>
                    <a:cubicBezTo>
                      <a:pt x="257" y="456"/>
                      <a:pt x="257" y="456"/>
                      <a:pt x="257" y="456"/>
                    </a:cubicBezTo>
                    <a:cubicBezTo>
                      <a:pt x="252" y="454"/>
                      <a:pt x="252" y="454"/>
                      <a:pt x="252" y="454"/>
                    </a:cubicBezTo>
                    <a:cubicBezTo>
                      <a:pt x="246" y="463"/>
                      <a:pt x="246" y="463"/>
                      <a:pt x="246" y="463"/>
                    </a:cubicBezTo>
                    <a:cubicBezTo>
                      <a:pt x="245" y="469"/>
                      <a:pt x="245" y="469"/>
                      <a:pt x="245" y="469"/>
                    </a:cubicBezTo>
                    <a:cubicBezTo>
                      <a:pt x="249" y="473"/>
                      <a:pt x="249" y="473"/>
                      <a:pt x="249" y="473"/>
                    </a:cubicBezTo>
                    <a:cubicBezTo>
                      <a:pt x="249" y="476"/>
                      <a:pt x="249" y="476"/>
                      <a:pt x="249" y="476"/>
                    </a:cubicBezTo>
                    <a:cubicBezTo>
                      <a:pt x="242" y="477"/>
                      <a:pt x="242" y="477"/>
                      <a:pt x="242" y="477"/>
                    </a:cubicBezTo>
                    <a:cubicBezTo>
                      <a:pt x="240" y="469"/>
                      <a:pt x="240" y="469"/>
                      <a:pt x="240" y="469"/>
                    </a:cubicBezTo>
                    <a:cubicBezTo>
                      <a:pt x="233" y="462"/>
                      <a:pt x="233" y="462"/>
                      <a:pt x="233" y="462"/>
                    </a:cubicBezTo>
                    <a:cubicBezTo>
                      <a:pt x="238" y="457"/>
                      <a:pt x="238" y="457"/>
                      <a:pt x="238" y="457"/>
                    </a:cubicBezTo>
                    <a:cubicBezTo>
                      <a:pt x="238" y="449"/>
                      <a:pt x="238" y="449"/>
                      <a:pt x="238" y="449"/>
                    </a:cubicBezTo>
                    <a:cubicBezTo>
                      <a:pt x="235" y="446"/>
                      <a:pt x="232" y="443"/>
                      <a:pt x="229" y="440"/>
                    </a:cubicBezTo>
                    <a:cubicBezTo>
                      <a:pt x="227" y="435"/>
                      <a:pt x="227" y="435"/>
                      <a:pt x="227" y="435"/>
                    </a:cubicBezTo>
                    <a:cubicBezTo>
                      <a:pt x="228" y="431"/>
                      <a:pt x="228" y="431"/>
                      <a:pt x="228" y="431"/>
                    </a:cubicBezTo>
                    <a:cubicBezTo>
                      <a:pt x="226" y="429"/>
                      <a:pt x="226" y="429"/>
                      <a:pt x="226" y="429"/>
                    </a:cubicBezTo>
                    <a:cubicBezTo>
                      <a:pt x="226" y="423"/>
                      <a:pt x="226" y="423"/>
                      <a:pt x="226" y="423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13" y="427"/>
                      <a:pt x="213" y="427"/>
                      <a:pt x="213" y="427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196" y="444"/>
                      <a:pt x="196" y="444"/>
                      <a:pt x="196" y="444"/>
                    </a:cubicBezTo>
                    <a:cubicBezTo>
                      <a:pt x="192" y="450"/>
                      <a:pt x="192" y="450"/>
                      <a:pt x="192" y="450"/>
                    </a:cubicBezTo>
                    <a:cubicBezTo>
                      <a:pt x="185" y="442"/>
                      <a:pt x="185" y="442"/>
                      <a:pt x="185" y="442"/>
                    </a:cubicBezTo>
                    <a:cubicBezTo>
                      <a:pt x="179" y="439"/>
                      <a:pt x="179" y="439"/>
                      <a:pt x="179" y="439"/>
                    </a:cubicBezTo>
                    <a:cubicBezTo>
                      <a:pt x="176" y="440"/>
                      <a:pt x="173" y="441"/>
                      <a:pt x="171" y="443"/>
                    </a:cubicBezTo>
                    <a:cubicBezTo>
                      <a:pt x="164" y="442"/>
                      <a:pt x="164" y="442"/>
                      <a:pt x="164" y="442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59" y="450"/>
                      <a:pt x="157" y="454"/>
                      <a:pt x="156" y="453"/>
                    </a:cubicBezTo>
                    <a:cubicBezTo>
                      <a:pt x="155" y="452"/>
                      <a:pt x="152" y="459"/>
                      <a:pt x="152" y="459"/>
                    </a:cubicBezTo>
                    <a:cubicBezTo>
                      <a:pt x="148" y="458"/>
                      <a:pt x="148" y="458"/>
                      <a:pt x="148" y="458"/>
                    </a:cubicBezTo>
                    <a:cubicBezTo>
                      <a:pt x="148" y="450"/>
                      <a:pt x="148" y="450"/>
                      <a:pt x="148" y="450"/>
                    </a:cubicBezTo>
                    <a:cubicBezTo>
                      <a:pt x="144" y="447"/>
                      <a:pt x="144" y="447"/>
                      <a:pt x="144" y="447"/>
                    </a:cubicBezTo>
                    <a:cubicBezTo>
                      <a:pt x="141" y="446"/>
                      <a:pt x="141" y="446"/>
                      <a:pt x="141" y="446"/>
                    </a:cubicBezTo>
                    <a:cubicBezTo>
                      <a:pt x="140" y="441"/>
                      <a:pt x="140" y="441"/>
                      <a:pt x="140" y="441"/>
                    </a:cubicBezTo>
                    <a:cubicBezTo>
                      <a:pt x="134" y="436"/>
                      <a:pt x="134" y="436"/>
                      <a:pt x="134" y="436"/>
                    </a:cubicBezTo>
                    <a:cubicBezTo>
                      <a:pt x="132" y="431"/>
                      <a:pt x="132" y="431"/>
                      <a:pt x="132" y="431"/>
                    </a:cubicBezTo>
                    <a:cubicBezTo>
                      <a:pt x="124" y="430"/>
                      <a:pt x="124" y="430"/>
                      <a:pt x="124" y="430"/>
                    </a:cubicBezTo>
                    <a:cubicBezTo>
                      <a:pt x="121" y="433"/>
                      <a:pt x="121" y="433"/>
                      <a:pt x="121" y="433"/>
                    </a:cubicBezTo>
                    <a:cubicBezTo>
                      <a:pt x="117" y="427"/>
                      <a:pt x="117" y="427"/>
                      <a:pt x="117" y="42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0" y="423"/>
                      <a:pt x="110" y="423"/>
                      <a:pt x="110" y="423"/>
                    </a:cubicBezTo>
                    <a:cubicBezTo>
                      <a:pt x="111" y="401"/>
                      <a:pt x="111" y="401"/>
                      <a:pt x="111" y="401"/>
                    </a:cubicBezTo>
                    <a:cubicBezTo>
                      <a:pt x="115" y="395"/>
                      <a:pt x="115" y="395"/>
                      <a:pt x="115" y="395"/>
                    </a:cubicBezTo>
                    <a:cubicBezTo>
                      <a:pt x="110" y="389"/>
                      <a:pt x="110" y="389"/>
                      <a:pt x="110" y="389"/>
                    </a:cubicBezTo>
                    <a:cubicBezTo>
                      <a:pt x="115" y="383"/>
                      <a:pt x="115" y="383"/>
                      <a:pt x="115" y="383"/>
                    </a:cubicBezTo>
                    <a:cubicBezTo>
                      <a:pt x="116" y="378"/>
                      <a:pt x="116" y="378"/>
                      <a:pt x="116" y="378"/>
                    </a:cubicBezTo>
                    <a:cubicBezTo>
                      <a:pt x="122" y="373"/>
                      <a:pt x="122" y="373"/>
                      <a:pt x="122" y="373"/>
                    </a:cubicBezTo>
                    <a:cubicBezTo>
                      <a:pt x="122" y="363"/>
                      <a:pt x="122" y="363"/>
                      <a:pt x="122" y="363"/>
                    </a:cubicBezTo>
                    <a:cubicBezTo>
                      <a:pt x="129" y="356"/>
                      <a:pt x="131" y="350"/>
                      <a:pt x="121" y="344"/>
                    </a:cubicBezTo>
                    <a:cubicBezTo>
                      <a:pt x="124" y="341"/>
                      <a:pt x="124" y="341"/>
                      <a:pt x="124" y="341"/>
                    </a:cubicBezTo>
                    <a:cubicBezTo>
                      <a:pt x="130" y="341"/>
                      <a:pt x="130" y="341"/>
                      <a:pt x="130" y="341"/>
                    </a:cubicBezTo>
                    <a:cubicBezTo>
                      <a:pt x="142" y="337"/>
                      <a:pt x="142" y="337"/>
                      <a:pt x="142" y="337"/>
                    </a:cubicBezTo>
                    <a:cubicBezTo>
                      <a:pt x="145" y="328"/>
                      <a:pt x="145" y="328"/>
                      <a:pt x="145" y="328"/>
                    </a:cubicBezTo>
                    <a:cubicBezTo>
                      <a:pt x="138" y="324"/>
                      <a:pt x="138" y="324"/>
                      <a:pt x="138" y="32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30" y="307"/>
                      <a:pt x="130" y="307"/>
                      <a:pt x="130" y="307"/>
                    </a:cubicBezTo>
                    <a:cubicBezTo>
                      <a:pt x="123" y="308"/>
                      <a:pt x="123" y="308"/>
                      <a:pt x="123" y="308"/>
                    </a:cubicBezTo>
                    <a:cubicBezTo>
                      <a:pt x="119" y="314"/>
                      <a:pt x="119" y="314"/>
                      <a:pt x="119" y="314"/>
                    </a:cubicBezTo>
                    <a:cubicBezTo>
                      <a:pt x="116" y="318"/>
                      <a:pt x="116" y="318"/>
                      <a:pt x="116" y="318"/>
                    </a:cubicBezTo>
                    <a:cubicBezTo>
                      <a:pt x="109" y="319"/>
                      <a:pt x="109" y="319"/>
                      <a:pt x="109" y="319"/>
                    </a:cubicBezTo>
                    <a:cubicBezTo>
                      <a:pt x="107" y="325"/>
                      <a:pt x="107" y="325"/>
                      <a:pt x="107" y="325"/>
                    </a:cubicBezTo>
                    <a:cubicBezTo>
                      <a:pt x="108" y="331"/>
                      <a:pt x="108" y="331"/>
                      <a:pt x="108" y="331"/>
                    </a:cubicBezTo>
                    <a:cubicBezTo>
                      <a:pt x="106" y="334"/>
                      <a:pt x="106" y="334"/>
                      <a:pt x="106" y="334"/>
                    </a:cubicBezTo>
                    <a:cubicBezTo>
                      <a:pt x="99" y="336"/>
                      <a:pt x="99" y="336"/>
                      <a:pt x="99" y="336"/>
                    </a:cubicBezTo>
                    <a:cubicBezTo>
                      <a:pt x="97" y="339"/>
                      <a:pt x="95" y="342"/>
                      <a:pt x="93" y="345"/>
                    </a:cubicBezTo>
                    <a:cubicBezTo>
                      <a:pt x="93" y="345"/>
                      <a:pt x="89" y="345"/>
                      <a:pt x="88" y="345"/>
                    </a:cubicBezTo>
                    <a:cubicBezTo>
                      <a:pt x="88" y="346"/>
                      <a:pt x="84" y="349"/>
                      <a:pt x="84" y="349"/>
                    </a:cubicBezTo>
                    <a:cubicBezTo>
                      <a:pt x="74" y="336"/>
                      <a:pt x="74" y="336"/>
                      <a:pt x="74" y="336"/>
                    </a:cubicBezTo>
                    <a:cubicBezTo>
                      <a:pt x="68" y="338"/>
                      <a:pt x="68" y="338"/>
                      <a:pt x="68" y="338"/>
                    </a:cubicBezTo>
                    <a:cubicBezTo>
                      <a:pt x="65" y="340"/>
                      <a:pt x="65" y="340"/>
                      <a:pt x="65" y="340"/>
                    </a:cubicBezTo>
                    <a:cubicBezTo>
                      <a:pt x="56" y="339"/>
                      <a:pt x="56" y="339"/>
                      <a:pt x="56" y="339"/>
                    </a:cubicBezTo>
                    <a:cubicBezTo>
                      <a:pt x="52" y="334"/>
                      <a:pt x="52" y="334"/>
                      <a:pt x="52" y="334"/>
                    </a:cubicBezTo>
                    <a:cubicBezTo>
                      <a:pt x="54" y="328"/>
                      <a:pt x="54" y="328"/>
                      <a:pt x="54" y="328"/>
                    </a:cubicBezTo>
                    <a:cubicBezTo>
                      <a:pt x="59" y="326"/>
                      <a:pt x="59" y="326"/>
                      <a:pt x="59" y="326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5" y="315"/>
                      <a:pt x="55" y="315"/>
                      <a:pt x="55" y="315"/>
                    </a:cubicBezTo>
                    <a:cubicBezTo>
                      <a:pt x="57" y="310"/>
                      <a:pt x="57" y="310"/>
                      <a:pt x="57" y="310"/>
                    </a:cubicBezTo>
                    <a:cubicBezTo>
                      <a:pt x="59" y="310"/>
                      <a:pt x="59" y="310"/>
                      <a:pt x="59" y="310"/>
                    </a:cubicBezTo>
                    <a:cubicBezTo>
                      <a:pt x="59" y="300"/>
                      <a:pt x="59" y="300"/>
                      <a:pt x="59" y="300"/>
                    </a:cubicBezTo>
                    <a:cubicBezTo>
                      <a:pt x="64" y="294"/>
                      <a:pt x="64" y="294"/>
                      <a:pt x="64" y="294"/>
                    </a:cubicBezTo>
                    <a:cubicBezTo>
                      <a:pt x="64" y="289"/>
                      <a:pt x="64" y="289"/>
                      <a:pt x="64" y="289"/>
                    </a:cubicBezTo>
                    <a:cubicBezTo>
                      <a:pt x="66" y="283"/>
                      <a:pt x="66" y="283"/>
                      <a:pt x="66" y="283"/>
                    </a:cubicBezTo>
                    <a:cubicBezTo>
                      <a:pt x="60" y="279"/>
                      <a:pt x="60" y="279"/>
                      <a:pt x="60" y="279"/>
                    </a:cubicBezTo>
                    <a:cubicBezTo>
                      <a:pt x="53" y="281"/>
                      <a:pt x="53" y="281"/>
                      <a:pt x="53" y="281"/>
                    </a:cubicBezTo>
                    <a:cubicBezTo>
                      <a:pt x="48" y="285"/>
                      <a:pt x="48" y="285"/>
                      <a:pt x="48" y="285"/>
                    </a:cubicBezTo>
                    <a:cubicBezTo>
                      <a:pt x="42" y="286"/>
                      <a:pt x="42" y="286"/>
                      <a:pt x="42" y="286"/>
                    </a:cubicBezTo>
                    <a:cubicBezTo>
                      <a:pt x="38" y="291"/>
                      <a:pt x="38" y="291"/>
                      <a:pt x="38" y="291"/>
                    </a:cubicBezTo>
                    <a:cubicBezTo>
                      <a:pt x="34" y="293"/>
                      <a:pt x="34" y="293"/>
                      <a:pt x="34" y="293"/>
                    </a:cubicBezTo>
                    <a:lnTo>
                      <a:pt x="31" y="29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191"/>
              <p:cNvSpPr>
                <a:spLocks noEditPoints="1"/>
              </p:cNvSpPr>
              <p:nvPr/>
            </p:nvSpPr>
            <p:spPr bwMode="auto">
              <a:xfrm>
                <a:off x="7035319" y="1464238"/>
                <a:ext cx="982744" cy="1326305"/>
              </a:xfrm>
              <a:custGeom>
                <a:avLst/>
                <a:gdLst>
                  <a:gd name="T0" fmla="*/ 220 w 308"/>
                  <a:gd name="T1" fmla="*/ 369 h 415"/>
                  <a:gd name="T2" fmla="*/ 275 w 308"/>
                  <a:gd name="T3" fmla="*/ 401 h 415"/>
                  <a:gd name="T4" fmla="*/ 304 w 308"/>
                  <a:gd name="T5" fmla="*/ 410 h 415"/>
                  <a:gd name="T6" fmla="*/ 302 w 308"/>
                  <a:gd name="T7" fmla="*/ 373 h 415"/>
                  <a:gd name="T8" fmla="*/ 274 w 308"/>
                  <a:gd name="T9" fmla="*/ 337 h 415"/>
                  <a:gd name="T10" fmla="*/ 271 w 308"/>
                  <a:gd name="T11" fmla="*/ 323 h 415"/>
                  <a:gd name="T12" fmla="*/ 252 w 308"/>
                  <a:gd name="T13" fmla="*/ 293 h 415"/>
                  <a:gd name="T14" fmla="*/ 256 w 308"/>
                  <a:gd name="T15" fmla="*/ 267 h 415"/>
                  <a:gd name="T16" fmla="*/ 225 w 308"/>
                  <a:gd name="T17" fmla="*/ 250 h 415"/>
                  <a:gd name="T18" fmla="*/ 226 w 308"/>
                  <a:gd name="T19" fmla="*/ 226 h 415"/>
                  <a:gd name="T20" fmla="*/ 198 w 308"/>
                  <a:gd name="T21" fmla="*/ 222 h 415"/>
                  <a:gd name="T22" fmla="*/ 180 w 308"/>
                  <a:gd name="T23" fmla="*/ 213 h 415"/>
                  <a:gd name="T24" fmla="*/ 167 w 308"/>
                  <a:gd name="T25" fmla="*/ 216 h 415"/>
                  <a:gd name="T26" fmla="*/ 133 w 308"/>
                  <a:gd name="T27" fmla="*/ 170 h 415"/>
                  <a:gd name="T28" fmla="*/ 148 w 308"/>
                  <a:gd name="T29" fmla="*/ 151 h 415"/>
                  <a:gd name="T30" fmla="*/ 142 w 308"/>
                  <a:gd name="T31" fmla="*/ 131 h 415"/>
                  <a:gd name="T32" fmla="*/ 148 w 308"/>
                  <a:gd name="T33" fmla="*/ 124 h 415"/>
                  <a:gd name="T34" fmla="*/ 154 w 308"/>
                  <a:gd name="T35" fmla="*/ 95 h 415"/>
                  <a:gd name="T36" fmla="*/ 180 w 308"/>
                  <a:gd name="T37" fmla="*/ 80 h 415"/>
                  <a:gd name="T38" fmla="*/ 160 w 308"/>
                  <a:gd name="T39" fmla="*/ 40 h 415"/>
                  <a:gd name="T40" fmla="*/ 149 w 308"/>
                  <a:gd name="T41" fmla="*/ 0 h 415"/>
                  <a:gd name="T42" fmla="*/ 129 w 308"/>
                  <a:gd name="T43" fmla="*/ 4 h 415"/>
                  <a:gd name="T44" fmla="*/ 115 w 308"/>
                  <a:gd name="T45" fmla="*/ 52 h 415"/>
                  <a:gd name="T46" fmla="*/ 94 w 308"/>
                  <a:gd name="T47" fmla="*/ 58 h 415"/>
                  <a:gd name="T48" fmla="*/ 76 w 308"/>
                  <a:gd name="T49" fmla="*/ 56 h 415"/>
                  <a:gd name="T50" fmla="*/ 60 w 308"/>
                  <a:gd name="T51" fmla="*/ 47 h 415"/>
                  <a:gd name="T52" fmla="*/ 45 w 308"/>
                  <a:gd name="T53" fmla="*/ 54 h 415"/>
                  <a:gd name="T54" fmla="*/ 30 w 308"/>
                  <a:gd name="T55" fmla="*/ 66 h 415"/>
                  <a:gd name="T56" fmla="*/ 10 w 308"/>
                  <a:gd name="T57" fmla="*/ 81 h 415"/>
                  <a:gd name="T58" fmla="*/ 0 w 308"/>
                  <a:gd name="T59" fmla="*/ 96 h 415"/>
                  <a:gd name="T60" fmla="*/ 12 w 308"/>
                  <a:gd name="T61" fmla="*/ 109 h 415"/>
                  <a:gd name="T62" fmla="*/ 22 w 308"/>
                  <a:gd name="T63" fmla="*/ 125 h 415"/>
                  <a:gd name="T64" fmla="*/ 50 w 308"/>
                  <a:gd name="T65" fmla="*/ 140 h 415"/>
                  <a:gd name="T66" fmla="*/ 64 w 308"/>
                  <a:gd name="T67" fmla="*/ 147 h 415"/>
                  <a:gd name="T68" fmla="*/ 70 w 308"/>
                  <a:gd name="T69" fmla="*/ 153 h 415"/>
                  <a:gd name="T70" fmla="*/ 84 w 308"/>
                  <a:gd name="T71" fmla="*/ 155 h 415"/>
                  <a:gd name="T72" fmla="*/ 63 w 308"/>
                  <a:gd name="T73" fmla="*/ 129 h 415"/>
                  <a:gd name="T74" fmla="*/ 79 w 308"/>
                  <a:gd name="T75" fmla="*/ 115 h 415"/>
                  <a:gd name="T76" fmla="*/ 85 w 308"/>
                  <a:gd name="T77" fmla="*/ 139 h 415"/>
                  <a:gd name="T78" fmla="*/ 103 w 308"/>
                  <a:gd name="T79" fmla="*/ 154 h 415"/>
                  <a:gd name="T80" fmla="*/ 105 w 308"/>
                  <a:gd name="T81" fmla="*/ 184 h 415"/>
                  <a:gd name="T82" fmla="*/ 134 w 308"/>
                  <a:gd name="T83" fmla="*/ 252 h 415"/>
                  <a:gd name="T84" fmla="*/ 137 w 308"/>
                  <a:gd name="T85" fmla="*/ 285 h 415"/>
                  <a:gd name="T86" fmla="*/ 138 w 308"/>
                  <a:gd name="T87" fmla="*/ 297 h 415"/>
                  <a:gd name="T88" fmla="*/ 150 w 308"/>
                  <a:gd name="T89" fmla="*/ 326 h 415"/>
                  <a:gd name="T90" fmla="*/ 166 w 308"/>
                  <a:gd name="T91" fmla="*/ 188 h 415"/>
                  <a:gd name="T92" fmla="*/ 168 w 308"/>
                  <a:gd name="T93" fmla="*/ 186 h 415"/>
                  <a:gd name="T94" fmla="*/ 161 w 308"/>
                  <a:gd name="T95" fmla="*/ 170 h 415"/>
                  <a:gd name="T96" fmla="*/ 294 w 308"/>
                  <a:gd name="T97" fmla="*/ 208 h 415"/>
                  <a:gd name="T98" fmla="*/ 282 w 308"/>
                  <a:gd name="T99" fmla="*/ 20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8" h="415">
                    <a:moveTo>
                      <a:pt x="168" y="343"/>
                    </a:moveTo>
                    <a:cubicBezTo>
                      <a:pt x="168" y="343"/>
                      <a:pt x="171" y="350"/>
                      <a:pt x="173" y="351"/>
                    </a:cubicBezTo>
                    <a:cubicBezTo>
                      <a:pt x="179" y="355"/>
                      <a:pt x="190" y="359"/>
                      <a:pt x="197" y="363"/>
                    </a:cubicBezTo>
                    <a:cubicBezTo>
                      <a:pt x="205" y="365"/>
                      <a:pt x="212" y="367"/>
                      <a:pt x="220" y="369"/>
                    </a:cubicBezTo>
                    <a:cubicBezTo>
                      <a:pt x="226" y="373"/>
                      <a:pt x="226" y="373"/>
                      <a:pt x="226" y="373"/>
                    </a:cubicBezTo>
                    <a:cubicBezTo>
                      <a:pt x="230" y="378"/>
                      <a:pt x="230" y="378"/>
                      <a:pt x="230" y="378"/>
                    </a:cubicBezTo>
                    <a:cubicBezTo>
                      <a:pt x="243" y="384"/>
                      <a:pt x="256" y="389"/>
                      <a:pt x="268" y="395"/>
                    </a:cubicBezTo>
                    <a:cubicBezTo>
                      <a:pt x="275" y="401"/>
                      <a:pt x="275" y="401"/>
                      <a:pt x="275" y="401"/>
                    </a:cubicBezTo>
                    <a:cubicBezTo>
                      <a:pt x="282" y="401"/>
                      <a:pt x="282" y="401"/>
                      <a:pt x="282" y="401"/>
                    </a:cubicBezTo>
                    <a:cubicBezTo>
                      <a:pt x="287" y="406"/>
                      <a:pt x="287" y="406"/>
                      <a:pt x="287" y="406"/>
                    </a:cubicBezTo>
                    <a:cubicBezTo>
                      <a:pt x="294" y="410"/>
                      <a:pt x="294" y="410"/>
                      <a:pt x="294" y="410"/>
                    </a:cubicBezTo>
                    <a:cubicBezTo>
                      <a:pt x="304" y="410"/>
                      <a:pt x="304" y="410"/>
                      <a:pt x="304" y="410"/>
                    </a:cubicBezTo>
                    <a:cubicBezTo>
                      <a:pt x="308" y="415"/>
                      <a:pt x="308" y="415"/>
                      <a:pt x="308" y="415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7" y="400"/>
                      <a:pt x="305" y="392"/>
                      <a:pt x="303" y="384"/>
                    </a:cubicBezTo>
                    <a:cubicBezTo>
                      <a:pt x="302" y="373"/>
                      <a:pt x="302" y="373"/>
                      <a:pt x="302" y="373"/>
                    </a:cubicBezTo>
                    <a:cubicBezTo>
                      <a:pt x="296" y="368"/>
                      <a:pt x="291" y="363"/>
                      <a:pt x="285" y="358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76" y="343"/>
                      <a:pt x="276" y="343"/>
                      <a:pt x="276" y="343"/>
                    </a:cubicBezTo>
                    <a:cubicBezTo>
                      <a:pt x="274" y="337"/>
                      <a:pt x="274" y="337"/>
                      <a:pt x="274" y="337"/>
                    </a:cubicBezTo>
                    <a:cubicBezTo>
                      <a:pt x="274" y="330"/>
                      <a:pt x="274" y="330"/>
                      <a:pt x="274" y="330"/>
                    </a:cubicBezTo>
                    <a:cubicBezTo>
                      <a:pt x="282" y="329"/>
                      <a:pt x="282" y="329"/>
                      <a:pt x="282" y="329"/>
                    </a:cubicBezTo>
                    <a:cubicBezTo>
                      <a:pt x="282" y="325"/>
                      <a:pt x="282" y="325"/>
                      <a:pt x="282" y="325"/>
                    </a:cubicBezTo>
                    <a:cubicBezTo>
                      <a:pt x="271" y="323"/>
                      <a:pt x="271" y="323"/>
                      <a:pt x="271" y="323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2" y="318"/>
                      <a:pt x="262" y="318"/>
                      <a:pt x="262" y="318"/>
                    </a:cubicBezTo>
                    <a:cubicBezTo>
                      <a:pt x="255" y="307"/>
                      <a:pt x="255" y="307"/>
                      <a:pt x="255" y="307"/>
                    </a:cubicBezTo>
                    <a:cubicBezTo>
                      <a:pt x="252" y="293"/>
                      <a:pt x="252" y="293"/>
                      <a:pt x="252" y="293"/>
                    </a:cubicBezTo>
                    <a:cubicBezTo>
                      <a:pt x="256" y="285"/>
                      <a:pt x="256" y="285"/>
                      <a:pt x="256" y="285"/>
                    </a:cubicBezTo>
                    <a:cubicBezTo>
                      <a:pt x="259" y="283"/>
                      <a:pt x="263" y="281"/>
                      <a:pt x="266" y="279"/>
                    </a:cubicBezTo>
                    <a:cubicBezTo>
                      <a:pt x="264" y="273"/>
                      <a:pt x="264" y="273"/>
                      <a:pt x="264" y="273"/>
                    </a:cubicBezTo>
                    <a:cubicBezTo>
                      <a:pt x="256" y="267"/>
                      <a:pt x="256" y="267"/>
                      <a:pt x="256" y="267"/>
                    </a:cubicBezTo>
                    <a:cubicBezTo>
                      <a:pt x="244" y="269"/>
                      <a:pt x="244" y="269"/>
                      <a:pt x="244" y="269"/>
                    </a:cubicBezTo>
                    <a:cubicBezTo>
                      <a:pt x="239" y="264"/>
                      <a:pt x="239" y="264"/>
                      <a:pt x="239" y="264"/>
                    </a:cubicBezTo>
                    <a:cubicBezTo>
                      <a:pt x="232" y="262"/>
                      <a:pt x="232" y="262"/>
                      <a:pt x="232" y="262"/>
                    </a:cubicBez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23" y="242"/>
                      <a:pt x="223" y="242"/>
                      <a:pt x="223" y="242"/>
                    </a:cubicBez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33" y="233"/>
                      <a:pt x="233" y="233"/>
                      <a:pt x="233" y="233"/>
                    </a:cubicBezTo>
                    <a:cubicBezTo>
                      <a:pt x="226" y="226"/>
                      <a:pt x="226" y="226"/>
                      <a:pt x="226" y="226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16" y="230"/>
                      <a:pt x="216" y="230"/>
                      <a:pt x="216" y="230"/>
                    </a:cubicBezTo>
                    <a:cubicBezTo>
                      <a:pt x="207" y="228"/>
                      <a:pt x="207" y="228"/>
                      <a:pt x="207" y="228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6" y="214"/>
                      <a:pt x="196" y="214"/>
                      <a:pt x="196" y="214"/>
                    </a:cubicBezTo>
                    <a:cubicBezTo>
                      <a:pt x="186" y="205"/>
                      <a:pt x="186" y="205"/>
                      <a:pt x="186" y="205"/>
                    </a:cubicBezTo>
                    <a:cubicBezTo>
                      <a:pt x="184" y="210"/>
                      <a:pt x="184" y="210"/>
                      <a:pt x="184" y="210"/>
                    </a:cubicBezTo>
                    <a:cubicBezTo>
                      <a:pt x="180" y="213"/>
                      <a:pt x="180" y="213"/>
                      <a:pt x="180" y="213"/>
                    </a:cubicBezTo>
                    <a:cubicBezTo>
                      <a:pt x="180" y="216"/>
                      <a:pt x="180" y="216"/>
                      <a:pt x="180" y="216"/>
                    </a:cubicBezTo>
                    <a:cubicBezTo>
                      <a:pt x="183" y="222"/>
                      <a:pt x="183" y="222"/>
                      <a:pt x="183" y="222"/>
                    </a:cubicBezTo>
                    <a:cubicBezTo>
                      <a:pt x="173" y="222"/>
                      <a:pt x="173" y="222"/>
                      <a:pt x="173" y="222"/>
                    </a:cubicBezTo>
                    <a:cubicBezTo>
                      <a:pt x="167" y="216"/>
                      <a:pt x="167" y="216"/>
                      <a:pt x="167" y="216"/>
                    </a:cubicBezTo>
                    <a:cubicBezTo>
                      <a:pt x="157" y="211"/>
                      <a:pt x="157" y="211"/>
                      <a:pt x="157" y="211"/>
                    </a:cubicBezTo>
                    <a:cubicBezTo>
                      <a:pt x="156" y="206"/>
                      <a:pt x="156" y="200"/>
                      <a:pt x="155" y="194"/>
                    </a:cubicBezTo>
                    <a:cubicBezTo>
                      <a:pt x="149" y="189"/>
                      <a:pt x="144" y="184"/>
                      <a:pt x="139" y="178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41" y="157"/>
                      <a:pt x="141" y="157"/>
                      <a:pt x="141" y="157"/>
                    </a:cubicBezTo>
                    <a:cubicBezTo>
                      <a:pt x="148" y="151"/>
                      <a:pt x="148" y="151"/>
                      <a:pt x="148" y="151"/>
                    </a:cubicBezTo>
                    <a:cubicBezTo>
                      <a:pt x="141" y="148"/>
                      <a:pt x="141" y="148"/>
                      <a:pt x="141" y="148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38" y="131"/>
                      <a:pt x="138" y="131"/>
                      <a:pt x="138" y="131"/>
                    </a:cubicBezTo>
                    <a:cubicBezTo>
                      <a:pt x="142" y="131"/>
                      <a:pt x="142" y="131"/>
                      <a:pt x="142" y="131"/>
                    </a:cubicBezTo>
                    <a:cubicBezTo>
                      <a:pt x="147" y="136"/>
                      <a:pt x="147" y="136"/>
                      <a:pt x="147" y="136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3"/>
                      <a:pt x="154" y="133"/>
                      <a:pt x="154" y="133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54" y="95"/>
                      <a:pt x="154" y="95"/>
                      <a:pt x="154" y="9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68" y="82"/>
                      <a:pt x="168" y="82"/>
                      <a:pt x="168" y="82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77" y="77"/>
                      <a:pt x="173" y="73"/>
                      <a:pt x="170" y="70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7" y="46"/>
                      <a:pt x="167" y="46"/>
                      <a:pt x="167" y="46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56" y="29"/>
                      <a:pt x="156" y="29"/>
                      <a:pt x="156" y="29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25" y="35"/>
                      <a:pt x="118" y="45"/>
                      <a:pt x="115" y="52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9"/>
                      <a:pt x="43" y="142"/>
                      <a:pt x="50" y="140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70" y="153"/>
                      <a:pt x="70" y="153"/>
                      <a:pt x="70" y="153"/>
                    </a:cubicBezTo>
                    <a:cubicBezTo>
                      <a:pt x="70" y="158"/>
                      <a:pt x="70" y="158"/>
                      <a:pt x="70" y="158"/>
                    </a:cubicBezTo>
                    <a:cubicBezTo>
                      <a:pt x="77" y="159"/>
                      <a:pt x="77" y="159"/>
                      <a:pt x="77" y="159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5" y="150"/>
                      <a:pt x="85" y="150"/>
                      <a:pt x="85" y="150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72" y="145"/>
                      <a:pt x="67" y="140"/>
                      <a:pt x="61" y="135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9" y="143"/>
                      <a:pt x="89" y="143"/>
                      <a:pt x="89" y="143"/>
                    </a:cubicBezTo>
                    <a:cubicBezTo>
                      <a:pt x="93" y="145"/>
                      <a:pt x="93" y="145"/>
                      <a:pt x="93" y="145"/>
                    </a:cubicBezTo>
                    <a:cubicBezTo>
                      <a:pt x="98" y="145"/>
                      <a:pt x="98" y="145"/>
                      <a:pt x="98" y="145"/>
                    </a:cubicBezTo>
                    <a:cubicBezTo>
                      <a:pt x="103" y="154"/>
                      <a:pt x="103" y="154"/>
                      <a:pt x="103" y="154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7" y="161"/>
                      <a:pt x="107" y="165"/>
                      <a:pt x="107" y="168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14" y="202"/>
                      <a:pt x="120" y="216"/>
                      <a:pt x="123" y="231"/>
                    </a:cubicBezTo>
                    <a:cubicBezTo>
                      <a:pt x="130" y="239"/>
                      <a:pt x="130" y="239"/>
                      <a:pt x="130" y="239"/>
                    </a:cubicBezTo>
                    <a:cubicBezTo>
                      <a:pt x="134" y="252"/>
                      <a:pt x="134" y="252"/>
                      <a:pt x="134" y="252"/>
                    </a:cubicBezTo>
                    <a:cubicBezTo>
                      <a:pt x="136" y="263"/>
                      <a:pt x="136" y="263"/>
                      <a:pt x="136" y="263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38" y="275"/>
                      <a:pt x="136" y="277"/>
                      <a:pt x="134" y="279"/>
                    </a:cubicBezTo>
                    <a:cubicBezTo>
                      <a:pt x="137" y="285"/>
                      <a:pt x="137" y="285"/>
                      <a:pt x="137" y="285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2" y="293"/>
                      <a:pt x="132" y="293"/>
                      <a:pt x="132" y="293"/>
                    </a:cubicBezTo>
                    <a:cubicBezTo>
                      <a:pt x="132" y="296"/>
                      <a:pt x="132" y="296"/>
                      <a:pt x="132" y="296"/>
                    </a:cubicBezTo>
                    <a:cubicBezTo>
                      <a:pt x="138" y="297"/>
                      <a:pt x="138" y="297"/>
                      <a:pt x="138" y="297"/>
                    </a:cubicBezTo>
                    <a:cubicBezTo>
                      <a:pt x="144" y="306"/>
                      <a:pt x="144" y="306"/>
                      <a:pt x="144" y="306"/>
                    </a:cubicBezTo>
                    <a:cubicBezTo>
                      <a:pt x="145" y="313"/>
                      <a:pt x="145" y="313"/>
                      <a:pt x="145" y="313"/>
                    </a:cubicBezTo>
                    <a:cubicBezTo>
                      <a:pt x="150" y="318"/>
                      <a:pt x="150" y="318"/>
                      <a:pt x="150" y="318"/>
                    </a:cubicBezTo>
                    <a:cubicBezTo>
                      <a:pt x="150" y="326"/>
                      <a:pt x="150" y="326"/>
                      <a:pt x="150" y="326"/>
                    </a:cubicBezTo>
                    <a:cubicBezTo>
                      <a:pt x="152" y="327"/>
                      <a:pt x="167" y="343"/>
                      <a:pt x="168" y="343"/>
                    </a:cubicBezTo>
                    <a:close/>
                    <a:moveTo>
                      <a:pt x="160" y="183"/>
                    </a:moveTo>
                    <a:cubicBezTo>
                      <a:pt x="164" y="185"/>
                      <a:pt x="164" y="185"/>
                      <a:pt x="164" y="185"/>
                    </a:cubicBezTo>
                    <a:cubicBezTo>
                      <a:pt x="166" y="188"/>
                      <a:pt x="166" y="188"/>
                      <a:pt x="166" y="188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72" y="196"/>
                      <a:pt x="172" y="196"/>
                      <a:pt x="172" y="196"/>
                    </a:cubicBezTo>
                    <a:cubicBezTo>
                      <a:pt x="170" y="190"/>
                      <a:pt x="170" y="190"/>
                      <a:pt x="170" y="190"/>
                    </a:cubicBezTo>
                    <a:cubicBezTo>
                      <a:pt x="168" y="186"/>
                      <a:pt x="168" y="186"/>
                      <a:pt x="168" y="186"/>
                    </a:cubicBezTo>
                    <a:cubicBezTo>
                      <a:pt x="170" y="179"/>
                      <a:pt x="170" y="179"/>
                      <a:pt x="170" y="179"/>
                    </a:cubicBezTo>
                    <a:cubicBezTo>
                      <a:pt x="170" y="171"/>
                      <a:pt x="170" y="171"/>
                      <a:pt x="170" y="171"/>
                    </a:cubicBezTo>
                    <a:cubicBezTo>
                      <a:pt x="164" y="168"/>
                      <a:pt x="164" y="168"/>
                      <a:pt x="164" y="168"/>
                    </a:cubicBezTo>
                    <a:cubicBezTo>
                      <a:pt x="161" y="170"/>
                      <a:pt x="161" y="170"/>
                      <a:pt x="161" y="170"/>
                    </a:cubicBezTo>
                    <a:cubicBezTo>
                      <a:pt x="161" y="175"/>
                      <a:pt x="161" y="179"/>
                      <a:pt x="160" y="183"/>
                    </a:cubicBezTo>
                    <a:close/>
                    <a:moveTo>
                      <a:pt x="277" y="203"/>
                    </a:moveTo>
                    <a:cubicBezTo>
                      <a:pt x="279" y="208"/>
                      <a:pt x="279" y="208"/>
                      <a:pt x="279" y="208"/>
                    </a:cubicBezTo>
                    <a:cubicBezTo>
                      <a:pt x="284" y="208"/>
                      <a:pt x="289" y="208"/>
                      <a:pt x="294" y="208"/>
                    </a:cubicBezTo>
                    <a:cubicBezTo>
                      <a:pt x="299" y="203"/>
                      <a:pt x="299" y="203"/>
                      <a:pt x="299" y="203"/>
                    </a:cubicBezTo>
                    <a:cubicBezTo>
                      <a:pt x="293" y="202"/>
                      <a:pt x="293" y="202"/>
                      <a:pt x="293" y="202"/>
                    </a:cubicBezTo>
                    <a:cubicBezTo>
                      <a:pt x="287" y="204"/>
                      <a:pt x="287" y="204"/>
                      <a:pt x="287" y="204"/>
                    </a:cubicBezTo>
                    <a:cubicBezTo>
                      <a:pt x="282" y="202"/>
                      <a:pt x="282" y="202"/>
                      <a:pt x="282" y="202"/>
                    </a:cubicBezTo>
                    <a:lnTo>
                      <a:pt x="277" y="203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197"/>
              <p:cNvSpPr/>
              <p:nvPr/>
            </p:nvSpPr>
            <p:spPr bwMode="auto">
              <a:xfrm>
                <a:off x="4356076" y="4272650"/>
                <a:ext cx="629862" cy="402153"/>
              </a:xfrm>
              <a:custGeom>
                <a:avLst/>
                <a:gdLst>
                  <a:gd name="T0" fmla="*/ 44 w 197"/>
                  <a:gd name="T1" fmla="*/ 101 h 126"/>
                  <a:gd name="T2" fmla="*/ 23 w 197"/>
                  <a:gd name="T3" fmla="*/ 119 h 126"/>
                  <a:gd name="T4" fmla="*/ 15 w 197"/>
                  <a:gd name="T5" fmla="*/ 126 h 126"/>
                  <a:gd name="T6" fmla="*/ 12 w 197"/>
                  <a:gd name="T7" fmla="*/ 116 h 126"/>
                  <a:gd name="T8" fmla="*/ 9 w 197"/>
                  <a:gd name="T9" fmla="*/ 108 h 126"/>
                  <a:gd name="T10" fmla="*/ 18 w 197"/>
                  <a:gd name="T11" fmla="*/ 98 h 126"/>
                  <a:gd name="T12" fmla="*/ 1 w 197"/>
                  <a:gd name="T13" fmla="*/ 77 h 126"/>
                  <a:gd name="T14" fmla="*/ 3 w 197"/>
                  <a:gd name="T15" fmla="*/ 66 h 126"/>
                  <a:gd name="T16" fmla="*/ 16 w 197"/>
                  <a:gd name="T17" fmla="*/ 68 h 126"/>
                  <a:gd name="T18" fmla="*/ 23 w 197"/>
                  <a:gd name="T19" fmla="*/ 54 h 126"/>
                  <a:gd name="T20" fmla="*/ 37 w 197"/>
                  <a:gd name="T21" fmla="*/ 56 h 126"/>
                  <a:gd name="T22" fmla="*/ 54 w 197"/>
                  <a:gd name="T23" fmla="*/ 58 h 126"/>
                  <a:gd name="T24" fmla="*/ 66 w 197"/>
                  <a:gd name="T25" fmla="*/ 62 h 126"/>
                  <a:gd name="T26" fmla="*/ 85 w 197"/>
                  <a:gd name="T27" fmla="*/ 50 h 126"/>
                  <a:gd name="T28" fmla="*/ 92 w 197"/>
                  <a:gd name="T29" fmla="*/ 39 h 126"/>
                  <a:gd name="T30" fmla="*/ 97 w 197"/>
                  <a:gd name="T31" fmla="*/ 28 h 126"/>
                  <a:gd name="T32" fmla="*/ 108 w 197"/>
                  <a:gd name="T33" fmla="*/ 14 h 126"/>
                  <a:gd name="T34" fmla="*/ 121 w 197"/>
                  <a:gd name="T35" fmla="*/ 12 h 126"/>
                  <a:gd name="T36" fmla="*/ 136 w 197"/>
                  <a:gd name="T37" fmla="*/ 6 h 126"/>
                  <a:gd name="T38" fmla="*/ 143 w 197"/>
                  <a:gd name="T39" fmla="*/ 4 h 126"/>
                  <a:gd name="T40" fmla="*/ 151 w 197"/>
                  <a:gd name="T41" fmla="*/ 0 h 126"/>
                  <a:gd name="T42" fmla="*/ 165 w 197"/>
                  <a:gd name="T43" fmla="*/ 5 h 126"/>
                  <a:gd name="T44" fmla="*/ 176 w 197"/>
                  <a:gd name="T45" fmla="*/ 13 h 126"/>
                  <a:gd name="T46" fmla="*/ 187 w 197"/>
                  <a:gd name="T47" fmla="*/ 10 h 126"/>
                  <a:gd name="T48" fmla="*/ 193 w 197"/>
                  <a:gd name="T49" fmla="*/ 16 h 126"/>
                  <a:gd name="T50" fmla="*/ 189 w 197"/>
                  <a:gd name="T51" fmla="*/ 25 h 126"/>
                  <a:gd name="T52" fmla="*/ 194 w 197"/>
                  <a:gd name="T53" fmla="*/ 35 h 126"/>
                  <a:gd name="T54" fmla="*/ 189 w 197"/>
                  <a:gd name="T55" fmla="*/ 47 h 126"/>
                  <a:gd name="T56" fmla="*/ 176 w 197"/>
                  <a:gd name="T57" fmla="*/ 65 h 126"/>
                  <a:gd name="T58" fmla="*/ 179 w 197"/>
                  <a:gd name="T59" fmla="*/ 86 h 126"/>
                  <a:gd name="T60" fmla="*/ 189 w 197"/>
                  <a:gd name="T61" fmla="*/ 94 h 126"/>
                  <a:gd name="T62" fmla="*/ 177 w 197"/>
                  <a:gd name="T63" fmla="*/ 113 h 126"/>
                  <a:gd name="T64" fmla="*/ 152 w 197"/>
                  <a:gd name="T65" fmla="*/ 121 h 126"/>
                  <a:gd name="T66" fmla="*/ 132 w 197"/>
                  <a:gd name="T67" fmla="*/ 120 h 126"/>
                  <a:gd name="T68" fmla="*/ 102 w 197"/>
                  <a:gd name="T69" fmla="*/ 102 h 126"/>
                  <a:gd name="T70" fmla="*/ 84 w 197"/>
                  <a:gd name="T71" fmla="*/ 97 h 126"/>
                  <a:gd name="T72" fmla="*/ 70 w 197"/>
                  <a:gd name="T73" fmla="*/ 88 h 126"/>
                  <a:gd name="T74" fmla="*/ 56 w 197"/>
                  <a:gd name="T75" fmla="*/ 9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26">
                    <a:moveTo>
                      <a:pt x="53" y="101"/>
                    </a:moveTo>
                    <a:cubicBezTo>
                      <a:pt x="44" y="101"/>
                      <a:pt x="44" y="101"/>
                      <a:pt x="44" y="101"/>
                    </a:cubicBezTo>
                    <a:cubicBezTo>
                      <a:pt x="30" y="112"/>
                      <a:pt x="30" y="112"/>
                      <a:pt x="30" y="112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3" y="94"/>
                      <a:pt x="8" y="89"/>
                      <a:pt x="3" y="84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6" y="4"/>
                      <a:pt x="156" y="4"/>
                      <a:pt x="156" y="4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87" y="10"/>
                      <a:pt x="187" y="10"/>
                      <a:pt x="187" y="10"/>
                    </a:cubicBezTo>
                    <a:cubicBezTo>
                      <a:pt x="189" y="12"/>
                      <a:pt x="195" y="9"/>
                      <a:pt x="197" y="12"/>
                    </a:cubicBezTo>
                    <a:cubicBezTo>
                      <a:pt x="193" y="16"/>
                      <a:pt x="193" y="16"/>
                      <a:pt x="193" y="16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0" y="31"/>
                      <a:pt x="190" y="31"/>
                      <a:pt x="190" y="31"/>
                    </a:cubicBezTo>
                    <a:cubicBezTo>
                      <a:pt x="194" y="35"/>
                      <a:pt x="194" y="35"/>
                      <a:pt x="194" y="35"/>
                    </a:cubicBezTo>
                    <a:cubicBezTo>
                      <a:pt x="194" y="41"/>
                      <a:pt x="194" y="41"/>
                      <a:pt x="194" y="41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93"/>
                      <a:pt x="179" y="93"/>
                      <a:pt x="179" y="93"/>
                    </a:cubicBezTo>
                    <a:cubicBezTo>
                      <a:pt x="189" y="94"/>
                      <a:pt x="189" y="94"/>
                      <a:pt x="189" y="94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77" y="113"/>
                      <a:pt x="177" y="113"/>
                      <a:pt x="177" y="113"/>
                    </a:cubicBezTo>
                    <a:cubicBezTo>
                      <a:pt x="169" y="121"/>
                      <a:pt x="169" y="121"/>
                      <a:pt x="169" y="121"/>
                    </a:cubicBezTo>
                    <a:cubicBezTo>
                      <a:pt x="163" y="121"/>
                      <a:pt x="158" y="121"/>
                      <a:pt x="152" y="121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26" y="118"/>
                      <a:pt x="120" y="117"/>
                      <a:pt x="115" y="115"/>
                    </a:cubicBezTo>
                    <a:cubicBezTo>
                      <a:pt x="110" y="111"/>
                      <a:pt x="106" y="106"/>
                      <a:pt x="102" y="102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56" y="94"/>
                      <a:pt x="56" y="94"/>
                      <a:pt x="56" y="94"/>
                    </a:cubicBezTo>
                    <a:lnTo>
                      <a:pt x="53" y="10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200"/>
              <p:cNvSpPr>
                <a:spLocks noEditPoints="1"/>
              </p:cNvSpPr>
              <p:nvPr/>
            </p:nvSpPr>
            <p:spPr bwMode="auto">
              <a:xfrm>
                <a:off x="5008575" y="1464238"/>
                <a:ext cx="1800366" cy="2198525"/>
              </a:xfrm>
              <a:custGeom>
                <a:avLst/>
                <a:gdLst>
                  <a:gd name="T0" fmla="*/ 246 w 564"/>
                  <a:gd name="T1" fmla="*/ 44 h 688"/>
                  <a:gd name="T2" fmla="*/ 221 w 564"/>
                  <a:gd name="T3" fmla="*/ 97 h 688"/>
                  <a:gd name="T4" fmla="*/ 217 w 564"/>
                  <a:gd name="T5" fmla="*/ 61 h 688"/>
                  <a:gd name="T6" fmla="*/ 237 w 564"/>
                  <a:gd name="T7" fmla="*/ 59 h 688"/>
                  <a:gd name="T8" fmla="*/ 202 w 564"/>
                  <a:gd name="T9" fmla="*/ 63 h 688"/>
                  <a:gd name="T10" fmla="*/ 185 w 564"/>
                  <a:gd name="T11" fmla="*/ 75 h 688"/>
                  <a:gd name="T12" fmla="*/ 203 w 564"/>
                  <a:gd name="T13" fmla="*/ 104 h 688"/>
                  <a:gd name="T14" fmla="*/ 239 w 564"/>
                  <a:gd name="T15" fmla="*/ 115 h 688"/>
                  <a:gd name="T16" fmla="*/ 254 w 564"/>
                  <a:gd name="T17" fmla="*/ 131 h 688"/>
                  <a:gd name="T18" fmla="*/ 251 w 564"/>
                  <a:gd name="T19" fmla="*/ 120 h 688"/>
                  <a:gd name="T20" fmla="*/ 176 w 564"/>
                  <a:gd name="T21" fmla="*/ 95 h 688"/>
                  <a:gd name="T22" fmla="*/ 10 w 564"/>
                  <a:gd name="T23" fmla="*/ 230 h 688"/>
                  <a:gd name="T24" fmla="*/ 204 w 564"/>
                  <a:gd name="T25" fmla="*/ 135 h 688"/>
                  <a:gd name="T26" fmla="*/ 489 w 564"/>
                  <a:gd name="T27" fmla="*/ 50 h 688"/>
                  <a:gd name="T28" fmla="*/ 399 w 564"/>
                  <a:gd name="T29" fmla="*/ 100 h 688"/>
                  <a:gd name="T30" fmla="*/ 353 w 564"/>
                  <a:gd name="T31" fmla="*/ 94 h 688"/>
                  <a:gd name="T32" fmla="*/ 309 w 564"/>
                  <a:gd name="T33" fmla="*/ 131 h 688"/>
                  <a:gd name="T34" fmla="*/ 278 w 564"/>
                  <a:gd name="T35" fmla="*/ 149 h 688"/>
                  <a:gd name="T36" fmla="*/ 294 w 564"/>
                  <a:gd name="T37" fmla="*/ 177 h 688"/>
                  <a:gd name="T38" fmla="*/ 254 w 564"/>
                  <a:gd name="T39" fmla="*/ 207 h 688"/>
                  <a:gd name="T40" fmla="*/ 236 w 564"/>
                  <a:gd name="T41" fmla="*/ 244 h 688"/>
                  <a:gd name="T42" fmla="*/ 193 w 564"/>
                  <a:gd name="T43" fmla="*/ 229 h 688"/>
                  <a:gd name="T44" fmla="*/ 173 w 564"/>
                  <a:gd name="T45" fmla="*/ 207 h 688"/>
                  <a:gd name="T46" fmla="*/ 135 w 564"/>
                  <a:gd name="T47" fmla="*/ 202 h 688"/>
                  <a:gd name="T48" fmla="*/ 97 w 564"/>
                  <a:gd name="T49" fmla="*/ 234 h 688"/>
                  <a:gd name="T50" fmla="*/ 45 w 564"/>
                  <a:gd name="T51" fmla="*/ 239 h 688"/>
                  <a:gd name="T52" fmla="*/ 14 w 564"/>
                  <a:gd name="T53" fmla="*/ 244 h 688"/>
                  <a:gd name="T54" fmla="*/ 15 w 564"/>
                  <a:gd name="T55" fmla="*/ 275 h 688"/>
                  <a:gd name="T56" fmla="*/ 51 w 564"/>
                  <a:gd name="T57" fmla="*/ 322 h 688"/>
                  <a:gd name="T58" fmla="*/ 30 w 564"/>
                  <a:gd name="T59" fmla="*/ 368 h 688"/>
                  <a:gd name="T60" fmla="*/ 12 w 564"/>
                  <a:gd name="T61" fmla="*/ 415 h 688"/>
                  <a:gd name="T62" fmla="*/ 20 w 564"/>
                  <a:gd name="T63" fmla="*/ 469 h 688"/>
                  <a:gd name="T64" fmla="*/ 29 w 564"/>
                  <a:gd name="T65" fmla="*/ 518 h 688"/>
                  <a:gd name="T66" fmla="*/ 48 w 564"/>
                  <a:gd name="T67" fmla="*/ 540 h 688"/>
                  <a:gd name="T68" fmla="*/ 69 w 564"/>
                  <a:gd name="T69" fmla="*/ 557 h 688"/>
                  <a:gd name="T70" fmla="*/ 98 w 564"/>
                  <a:gd name="T71" fmla="*/ 586 h 688"/>
                  <a:gd name="T72" fmla="*/ 122 w 564"/>
                  <a:gd name="T73" fmla="*/ 620 h 688"/>
                  <a:gd name="T74" fmla="*/ 148 w 564"/>
                  <a:gd name="T75" fmla="*/ 671 h 688"/>
                  <a:gd name="T76" fmla="*/ 183 w 564"/>
                  <a:gd name="T77" fmla="*/ 650 h 688"/>
                  <a:gd name="T78" fmla="*/ 226 w 564"/>
                  <a:gd name="T79" fmla="*/ 616 h 688"/>
                  <a:gd name="T80" fmla="*/ 263 w 564"/>
                  <a:gd name="T81" fmla="*/ 631 h 688"/>
                  <a:gd name="T82" fmla="*/ 299 w 564"/>
                  <a:gd name="T83" fmla="*/ 679 h 688"/>
                  <a:gd name="T84" fmla="*/ 345 w 564"/>
                  <a:gd name="T85" fmla="*/ 676 h 688"/>
                  <a:gd name="T86" fmla="*/ 393 w 564"/>
                  <a:gd name="T87" fmla="*/ 682 h 688"/>
                  <a:gd name="T88" fmla="*/ 447 w 564"/>
                  <a:gd name="T89" fmla="*/ 663 h 688"/>
                  <a:gd name="T90" fmla="*/ 489 w 564"/>
                  <a:gd name="T91" fmla="*/ 614 h 688"/>
                  <a:gd name="T92" fmla="*/ 475 w 564"/>
                  <a:gd name="T93" fmla="*/ 570 h 688"/>
                  <a:gd name="T94" fmla="*/ 465 w 564"/>
                  <a:gd name="T95" fmla="*/ 532 h 688"/>
                  <a:gd name="T96" fmla="*/ 491 w 564"/>
                  <a:gd name="T97" fmla="*/ 493 h 688"/>
                  <a:gd name="T98" fmla="*/ 494 w 564"/>
                  <a:gd name="T99" fmla="*/ 440 h 688"/>
                  <a:gd name="T100" fmla="*/ 488 w 564"/>
                  <a:gd name="T101" fmla="*/ 376 h 688"/>
                  <a:gd name="T102" fmla="*/ 537 w 564"/>
                  <a:gd name="T103" fmla="*/ 360 h 688"/>
                  <a:gd name="T104" fmla="*/ 521 w 564"/>
                  <a:gd name="T105" fmla="*/ 317 h 688"/>
                  <a:gd name="T106" fmla="*/ 523 w 564"/>
                  <a:gd name="T107" fmla="*/ 278 h 688"/>
                  <a:gd name="T108" fmla="*/ 534 w 564"/>
                  <a:gd name="T109" fmla="*/ 248 h 688"/>
                  <a:gd name="T110" fmla="*/ 560 w 564"/>
                  <a:gd name="T111" fmla="*/ 223 h 688"/>
                  <a:gd name="T112" fmla="*/ 538 w 564"/>
                  <a:gd name="T113" fmla="*/ 175 h 688"/>
                  <a:gd name="T114" fmla="*/ 563 w 564"/>
                  <a:gd name="T115" fmla="*/ 146 h 688"/>
                  <a:gd name="T116" fmla="*/ 527 w 564"/>
                  <a:gd name="T117" fmla="*/ 115 h 688"/>
                  <a:gd name="T118" fmla="*/ 524 w 564"/>
                  <a:gd name="T119" fmla="*/ 6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4" h="688">
                    <a:moveTo>
                      <a:pt x="286" y="30"/>
                    </a:moveTo>
                    <a:cubicBezTo>
                      <a:pt x="283" y="37"/>
                      <a:pt x="283" y="37"/>
                      <a:pt x="283" y="37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0" y="45"/>
                      <a:pt x="280" y="45"/>
                      <a:pt x="280" y="45"/>
                    </a:cubicBezTo>
                    <a:cubicBezTo>
                      <a:pt x="276" y="47"/>
                      <a:pt x="272" y="48"/>
                      <a:pt x="268" y="50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58" y="54"/>
                      <a:pt x="258" y="54"/>
                      <a:pt x="258" y="54"/>
                    </a:cubicBezTo>
                    <a:cubicBezTo>
                      <a:pt x="251" y="52"/>
                      <a:pt x="251" y="52"/>
                      <a:pt x="251" y="52"/>
                    </a:cubicBezTo>
                    <a:cubicBezTo>
                      <a:pt x="249" y="49"/>
                      <a:pt x="248" y="47"/>
                      <a:pt x="246" y="44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50" y="44"/>
                      <a:pt x="250" y="44"/>
                      <a:pt x="250" y="44"/>
                    </a:cubicBezTo>
                    <a:cubicBezTo>
                      <a:pt x="254" y="41"/>
                      <a:pt x="257" y="37"/>
                      <a:pt x="261" y="34"/>
                    </a:cubicBezTo>
                    <a:cubicBezTo>
                      <a:pt x="264" y="37"/>
                      <a:pt x="264" y="37"/>
                      <a:pt x="264" y="37"/>
                    </a:cubicBezTo>
                    <a:cubicBezTo>
                      <a:pt x="266" y="37"/>
                      <a:pt x="266" y="37"/>
                      <a:pt x="266" y="37"/>
                    </a:cubicBezTo>
                    <a:cubicBezTo>
                      <a:pt x="268" y="35"/>
                      <a:pt x="271" y="32"/>
                      <a:pt x="274" y="29"/>
                    </a:cubicBezTo>
                    <a:cubicBezTo>
                      <a:pt x="281" y="26"/>
                      <a:pt x="281" y="26"/>
                      <a:pt x="281" y="26"/>
                    </a:cubicBezTo>
                    <a:lnTo>
                      <a:pt x="286" y="30"/>
                    </a:lnTo>
                    <a:close/>
                    <a:moveTo>
                      <a:pt x="221" y="97"/>
                    </a:moveTo>
                    <a:cubicBezTo>
                      <a:pt x="227" y="87"/>
                      <a:pt x="227" y="87"/>
                      <a:pt x="227" y="87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40" y="79"/>
                      <a:pt x="240" y="79"/>
                      <a:pt x="240" y="79"/>
                    </a:cubicBezTo>
                    <a:cubicBezTo>
                      <a:pt x="242" y="74"/>
                      <a:pt x="242" y="74"/>
                      <a:pt x="242" y="74"/>
                    </a:cubicBezTo>
                    <a:cubicBezTo>
                      <a:pt x="236" y="72"/>
                      <a:pt x="236" y="72"/>
                      <a:pt x="236" y="72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27" y="72"/>
                      <a:pt x="221" y="69"/>
                      <a:pt x="215" y="65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227" y="70"/>
                      <a:pt x="227" y="70"/>
                      <a:pt x="227" y="70"/>
                    </a:cubicBezTo>
                    <a:cubicBezTo>
                      <a:pt x="233" y="71"/>
                      <a:pt x="233" y="71"/>
                      <a:pt x="233" y="71"/>
                    </a:cubicBezTo>
                    <a:cubicBezTo>
                      <a:pt x="237" y="69"/>
                      <a:pt x="237" y="69"/>
                      <a:pt x="237" y="69"/>
                    </a:cubicBezTo>
                    <a:cubicBezTo>
                      <a:pt x="240" y="69"/>
                      <a:pt x="240" y="69"/>
                      <a:pt x="240" y="69"/>
                    </a:cubicBezTo>
                    <a:cubicBezTo>
                      <a:pt x="244" y="66"/>
                      <a:pt x="244" y="66"/>
                      <a:pt x="244" y="66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37" y="59"/>
                      <a:pt x="237" y="59"/>
                      <a:pt x="237" y="59"/>
                    </a:cubicBezTo>
                    <a:cubicBezTo>
                      <a:pt x="238" y="54"/>
                      <a:pt x="238" y="54"/>
                      <a:pt x="238" y="54"/>
                    </a:cubicBezTo>
                    <a:cubicBezTo>
                      <a:pt x="238" y="50"/>
                      <a:pt x="238" y="50"/>
                      <a:pt x="238" y="50"/>
                    </a:cubicBezTo>
                    <a:cubicBezTo>
                      <a:pt x="234" y="51"/>
                      <a:pt x="234" y="51"/>
                      <a:pt x="234" y="51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20" y="54"/>
                      <a:pt x="220" y="54"/>
                      <a:pt x="220" y="54"/>
                    </a:cubicBezTo>
                    <a:cubicBezTo>
                      <a:pt x="214" y="58"/>
                      <a:pt x="214" y="58"/>
                      <a:pt x="214" y="58"/>
                    </a:cubicBezTo>
                    <a:cubicBezTo>
                      <a:pt x="211" y="54"/>
                      <a:pt x="211" y="54"/>
                      <a:pt x="211" y="54"/>
                    </a:cubicBezTo>
                    <a:cubicBezTo>
                      <a:pt x="201" y="57"/>
                      <a:pt x="201" y="57"/>
                      <a:pt x="201" y="57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205" y="65"/>
                      <a:pt x="207" y="68"/>
                      <a:pt x="210" y="71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2" y="69"/>
                      <a:pt x="202" y="69"/>
                      <a:pt x="202" y="69"/>
                    </a:cubicBezTo>
                    <a:cubicBezTo>
                      <a:pt x="199" y="72"/>
                      <a:pt x="199" y="72"/>
                      <a:pt x="199" y="72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87" y="70"/>
                      <a:pt x="187" y="70"/>
                      <a:pt x="187" y="70"/>
                    </a:cubicBezTo>
                    <a:cubicBezTo>
                      <a:pt x="184" y="68"/>
                      <a:pt x="184" y="68"/>
                      <a:pt x="184" y="68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0" y="77"/>
                      <a:pt x="180" y="77"/>
                      <a:pt x="180" y="77"/>
                    </a:cubicBezTo>
                    <a:cubicBezTo>
                      <a:pt x="180" y="83"/>
                      <a:pt x="180" y="83"/>
                      <a:pt x="180" y="83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86" y="91"/>
                      <a:pt x="186" y="91"/>
                      <a:pt x="186" y="91"/>
                    </a:cubicBezTo>
                    <a:cubicBezTo>
                      <a:pt x="191" y="96"/>
                      <a:pt x="191" y="96"/>
                      <a:pt x="191" y="96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6" y="104"/>
                      <a:pt x="196" y="104"/>
                      <a:pt x="196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7" y="107"/>
                      <a:pt x="207" y="107"/>
                      <a:pt x="207" y="107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219" y="105"/>
                      <a:pt x="219" y="105"/>
                      <a:pt x="219" y="105"/>
                    </a:cubicBezTo>
                    <a:cubicBezTo>
                      <a:pt x="219" y="100"/>
                      <a:pt x="219" y="100"/>
                      <a:pt x="219" y="100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7" y="94"/>
                      <a:pt x="217" y="94"/>
                      <a:pt x="217" y="94"/>
                    </a:cubicBezTo>
                    <a:lnTo>
                      <a:pt x="221" y="97"/>
                    </a:lnTo>
                    <a:close/>
                    <a:moveTo>
                      <a:pt x="236" y="109"/>
                    </a:moveTo>
                    <a:cubicBezTo>
                      <a:pt x="239" y="115"/>
                      <a:pt x="239" y="115"/>
                      <a:pt x="239" y="115"/>
                    </a:cubicBezTo>
                    <a:cubicBezTo>
                      <a:pt x="242" y="118"/>
                      <a:pt x="242" y="118"/>
                      <a:pt x="242" y="118"/>
                    </a:cubicBezTo>
                    <a:cubicBezTo>
                      <a:pt x="245" y="113"/>
                      <a:pt x="245" y="113"/>
                      <a:pt x="245" y="113"/>
                    </a:cubicBezTo>
                    <a:cubicBezTo>
                      <a:pt x="245" y="108"/>
                      <a:pt x="245" y="108"/>
                      <a:pt x="245" y="108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239" y="106"/>
                      <a:pt x="239" y="106"/>
                      <a:pt x="239" y="106"/>
                    </a:cubicBezTo>
                    <a:lnTo>
                      <a:pt x="236" y="109"/>
                    </a:lnTo>
                    <a:close/>
                    <a:moveTo>
                      <a:pt x="255" y="124"/>
                    </a:moveTo>
                    <a:cubicBezTo>
                      <a:pt x="252" y="129"/>
                      <a:pt x="252" y="129"/>
                      <a:pt x="252" y="129"/>
                    </a:cubicBezTo>
                    <a:cubicBezTo>
                      <a:pt x="254" y="131"/>
                      <a:pt x="254" y="131"/>
                      <a:pt x="254" y="131"/>
                    </a:cubicBezTo>
                    <a:cubicBezTo>
                      <a:pt x="257" y="125"/>
                      <a:pt x="257" y="125"/>
                      <a:pt x="257" y="125"/>
                    </a:cubicBezTo>
                    <a:cubicBezTo>
                      <a:pt x="265" y="123"/>
                      <a:pt x="265" y="123"/>
                      <a:pt x="265" y="123"/>
                    </a:cubicBezTo>
                    <a:cubicBezTo>
                      <a:pt x="271" y="120"/>
                      <a:pt x="271" y="120"/>
                      <a:pt x="271" y="120"/>
                    </a:cubicBezTo>
                    <a:cubicBezTo>
                      <a:pt x="280" y="115"/>
                      <a:pt x="280" y="115"/>
                      <a:pt x="280" y="115"/>
                    </a:cubicBezTo>
                    <a:cubicBezTo>
                      <a:pt x="275" y="107"/>
                      <a:pt x="275" y="107"/>
                      <a:pt x="275" y="107"/>
                    </a:cubicBezTo>
                    <a:cubicBezTo>
                      <a:pt x="269" y="107"/>
                      <a:pt x="269" y="107"/>
                      <a:pt x="269" y="107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57" y="108"/>
                      <a:pt x="253" y="112"/>
                      <a:pt x="249" y="115"/>
                    </a:cubicBezTo>
                    <a:cubicBezTo>
                      <a:pt x="251" y="120"/>
                      <a:pt x="251" y="120"/>
                      <a:pt x="251" y="120"/>
                    </a:cubicBezTo>
                    <a:lnTo>
                      <a:pt x="255" y="124"/>
                    </a:lnTo>
                    <a:close/>
                    <a:moveTo>
                      <a:pt x="176" y="95"/>
                    </a:moveTo>
                    <a:cubicBezTo>
                      <a:pt x="171" y="95"/>
                      <a:pt x="171" y="95"/>
                      <a:pt x="171" y="95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77" y="106"/>
                      <a:pt x="177" y="106"/>
                      <a:pt x="177" y="106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76" y="95"/>
                    </a:lnTo>
                    <a:close/>
                    <a:moveTo>
                      <a:pt x="15" y="230"/>
                    </a:moveTo>
                    <a:cubicBezTo>
                      <a:pt x="17" y="234"/>
                      <a:pt x="17" y="234"/>
                      <a:pt x="17" y="234"/>
                    </a:cubicBezTo>
                    <a:cubicBezTo>
                      <a:pt x="21" y="232"/>
                      <a:pt x="21" y="232"/>
                      <a:pt x="21" y="232"/>
                    </a:cubicBezTo>
                    <a:cubicBezTo>
                      <a:pt x="26" y="227"/>
                      <a:pt x="26" y="227"/>
                      <a:pt x="26" y="227"/>
                    </a:cubicBezTo>
                    <a:cubicBezTo>
                      <a:pt x="26" y="219"/>
                      <a:pt x="26" y="219"/>
                      <a:pt x="26" y="219"/>
                    </a:cubicBezTo>
                    <a:cubicBezTo>
                      <a:pt x="20" y="219"/>
                      <a:pt x="20" y="219"/>
                      <a:pt x="20" y="219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10" y="230"/>
                      <a:pt x="10" y="230"/>
                      <a:pt x="10" y="230"/>
                    </a:cubicBezTo>
                    <a:lnTo>
                      <a:pt x="15" y="230"/>
                    </a:lnTo>
                    <a:close/>
                    <a:moveTo>
                      <a:pt x="231" y="3"/>
                    </a:moveTo>
                    <a:cubicBezTo>
                      <a:pt x="229" y="0"/>
                      <a:pt x="229" y="0"/>
                      <a:pt x="229" y="0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9" y="5"/>
                      <a:pt x="229" y="5"/>
                      <a:pt x="229" y="5"/>
                    </a:cubicBezTo>
                    <a:lnTo>
                      <a:pt x="231" y="3"/>
                    </a:lnTo>
                    <a:close/>
                    <a:moveTo>
                      <a:pt x="213" y="139"/>
                    </a:moveTo>
                    <a:cubicBezTo>
                      <a:pt x="211" y="136"/>
                      <a:pt x="211" y="136"/>
                      <a:pt x="211" y="136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11" y="142"/>
                      <a:pt x="211" y="142"/>
                      <a:pt x="211" y="142"/>
                    </a:cubicBezTo>
                    <a:lnTo>
                      <a:pt x="213" y="139"/>
                    </a:lnTo>
                    <a:close/>
                    <a:moveTo>
                      <a:pt x="499" y="35"/>
                    </a:moveTo>
                    <a:cubicBezTo>
                      <a:pt x="492" y="42"/>
                      <a:pt x="492" y="42"/>
                      <a:pt x="492" y="42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96" y="50"/>
                      <a:pt x="496" y="50"/>
                      <a:pt x="496" y="50"/>
                    </a:cubicBezTo>
                    <a:cubicBezTo>
                      <a:pt x="489" y="50"/>
                      <a:pt x="489" y="50"/>
                      <a:pt x="489" y="50"/>
                    </a:cubicBezTo>
                    <a:cubicBezTo>
                      <a:pt x="482" y="55"/>
                      <a:pt x="482" y="55"/>
                      <a:pt x="482" y="55"/>
                    </a:cubicBezTo>
                    <a:cubicBezTo>
                      <a:pt x="473" y="59"/>
                      <a:pt x="473" y="59"/>
                      <a:pt x="473" y="59"/>
                    </a:cubicBezTo>
                    <a:cubicBezTo>
                      <a:pt x="468" y="54"/>
                      <a:pt x="463" y="49"/>
                      <a:pt x="458" y="44"/>
                    </a:cubicBezTo>
                    <a:cubicBezTo>
                      <a:pt x="451" y="44"/>
                      <a:pt x="444" y="45"/>
                      <a:pt x="437" y="47"/>
                    </a:cubicBezTo>
                    <a:cubicBezTo>
                      <a:pt x="432" y="52"/>
                      <a:pt x="427" y="57"/>
                      <a:pt x="422" y="62"/>
                    </a:cubicBezTo>
                    <a:cubicBezTo>
                      <a:pt x="413" y="75"/>
                      <a:pt x="413" y="75"/>
                      <a:pt x="413" y="7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06" y="93"/>
                      <a:pt x="406" y="93"/>
                      <a:pt x="406" y="93"/>
                    </a:cubicBezTo>
                    <a:cubicBezTo>
                      <a:pt x="399" y="100"/>
                      <a:pt x="399" y="100"/>
                      <a:pt x="399" y="100"/>
                    </a:cubicBezTo>
                    <a:cubicBezTo>
                      <a:pt x="392" y="100"/>
                      <a:pt x="392" y="100"/>
                      <a:pt x="392" y="100"/>
                    </a:cubicBezTo>
                    <a:cubicBezTo>
                      <a:pt x="385" y="97"/>
                      <a:pt x="385" y="97"/>
                      <a:pt x="385" y="97"/>
                    </a:cubicBezTo>
                    <a:cubicBezTo>
                      <a:pt x="375" y="102"/>
                      <a:pt x="375" y="102"/>
                      <a:pt x="375" y="102"/>
                    </a:cubicBezTo>
                    <a:cubicBezTo>
                      <a:pt x="376" y="104"/>
                      <a:pt x="376" y="107"/>
                      <a:pt x="376" y="110"/>
                    </a:cubicBezTo>
                    <a:cubicBezTo>
                      <a:pt x="376" y="110"/>
                      <a:pt x="369" y="102"/>
                      <a:pt x="369" y="103"/>
                    </a:cubicBezTo>
                    <a:cubicBezTo>
                      <a:pt x="368" y="105"/>
                      <a:pt x="366" y="107"/>
                      <a:pt x="364" y="108"/>
                    </a:cubicBezTo>
                    <a:cubicBezTo>
                      <a:pt x="356" y="108"/>
                      <a:pt x="356" y="108"/>
                      <a:pt x="356" y="108"/>
                    </a:cubicBezTo>
                    <a:cubicBezTo>
                      <a:pt x="350" y="106"/>
                      <a:pt x="357" y="101"/>
                      <a:pt x="359" y="98"/>
                    </a:cubicBezTo>
                    <a:cubicBezTo>
                      <a:pt x="357" y="97"/>
                      <a:pt x="355" y="95"/>
                      <a:pt x="353" y="94"/>
                    </a:cubicBezTo>
                    <a:cubicBezTo>
                      <a:pt x="347" y="96"/>
                      <a:pt x="341" y="99"/>
                      <a:pt x="335" y="102"/>
                    </a:cubicBezTo>
                    <a:cubicBezTo>
                      <a:pt x="333" y="106"/>
                      <a:pt x="331" y="111"/>
                      <a:pt x="330" y="115"/>
                    </a:cubicBezTo>
                    <a:cubicBezTo>
                      <a:pt x="332" y="126"/>
                      <a:pt x="332" y="126"/>
                      <a:pt x="332" y="126"/>
                    </a:cubicBezTo>
                    <a:cubicBezTo>
                      <a:pt x="332" y="133"/>
                      <a:pt x="332" y="133"/>
                      <a:pt x="332" y="133"/>
                    </a:cubicBezTo>
                    <a:cubicBezTo>
                      <a:pt x="326" y="138"/>
                      <a:pt x="326" y="138"/>
                      <a:pt x="326" y="138"/>
                    </a:cubicBezTo>
                    <a:cubicBezTo>
                      <a:pt x="328" y="125"/>
                      <a:pt x="328" y="125"/>
                      <a:pt x="328" y="125"/>
                    </a:cubicBezTo>
                    <a:cubicBezTo>
                      <a:pt x="321" y="123"/>
                      <a:pt x="321" y="123"/>
                      <a:pt x="321" y="123"/>
                    </a:cubicBezTo>
                    <a:cubicBezTo>
                      <a:pt x="315" y="128"/>
                      <a:pt x="315" y="128"/>
                      <a:pt x="315" y="128"/>
                    </a:cubicBezTo>
                    <a:cubicBezTo>
                      <a:pt x="309" y="131"/>
                      <a:pt x="309" y="131"/>
                      <a:pt x="309" y="131"/>
                    </a:cubicBezTo>
                    <a:cubicBezTo>
                      <a:pt x="312" y="122"/>
                      <a:pt x="312" y="122"/>
                      <a:pt x="312" y="122"/>
                    </a:cubicBezTo>
                    <a:cubicBezTo>
                      <a:pt x="315" y="120"/>
                      <a:pt x="321" y="118"/>
                      <a:pt x="317" y="114"/>
                    </a:cubicBezTo>
                    <a:cubicBezTo>
                      <a:pt x="310" y="117"/>
                      <a:pt x="302" y="120"/>
                      <a:pt x="294" y="123"/>
                    </a:cubicBezTo>
                    <a:cubicBezTo>
                      <a:pt x="291" y="131"/>
                      <a:pt x="291" y="131"/>
                      <a:pt x="291" y="131"/>
                    </a:cubicBezTo>
                    <a:cubicBezTo>
                      <a:pt x="281" y="136"/>
                      <a:pt x="281" y="136"/>
                      <a:pt x="281" y="136"/>
                    </a:cubicBezTo>
                    <a:cubicBezTo>
                      <a:pt x="274" y="136"/>
                      <a:pt x="274" y="136"/>
                      <a:pt x="274" y="136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77" y="145"/>
                      <a:pt x="277" y="145"/>
                      <a:pt x="277" y="145"/>
                    </a:cubicBezTo>
                    <a:cubicBezTo>
                      <a:pt x="278" y="149"/>
                      <a:pt x="278" y="149"/>
                      <a:pt x="278" y="149"/>
                    </a:cubicBezTo>
                    <a:cubicBezTo>
                      <a:pt x="270" y="156"/>
                      <a:pt x="270" y="156"/>
                      <a:pt x="270" y="156"/>
                    </a:cubicBezTo>
                    <a:cubicBezTo>
                      <a:pt x="270" y="164"/>
                      <a:pt x="270" y="164"/>
                      <a:pt x="270" y="164"/>
                    </a:cubicBezTo>
                    <a:cubicBezTo>
                      <a:pt x="274" y="166"/>
                      <a:pt x="274" y="166"/>
                      <a:pt x="274" y="166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80" y="159"/>
                      <a:pt x="280" y="159"/>
                      <a:pt x="280" y="159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92" y="175"/>
                      <a:pt x="292" y="175"/>
                      <a:pt x="292" y="175"/>
                    </a:cubicBezTo>
                    <a:cubicBezTo>
                      <a:pt x="294" y="177"/>
                      <a:pt x="294" y="177"/>
                      <a:pt x="294" y="177"/>
                    </a:cubicBez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2" y="182"/>
                      <a:pt x="282" y="182"/>
                      <a:pt x="282" y="182"/>
                    </a:cubicBezTo>
                    <a:cubicBezTo>
                      <a:pt x="280" y="184"/>
                      <a:pt x="277" y="186"/>
                      <a:pt x="275" y="189"/>
                    </a:cubicBezTo>
                    <a:cubicBezTo>
                      <a:pt x="284" y="192"/>
                      <a:pt x="284" y="192"/>
                      <a:pt x="284" y="192"/>
                    </a:cubicBezTo>
                    <a:cubicBezTo>
                      <a:pt x="284" y="197"/>
                      <a:pt x="284" y="197"/>
                      <a:pt x="284" y="197"/>
                    </a:cubicBezTo>
                    <a:cubicBezTo>
                      <a:pt x="276" y="195"/>
                      <a:pt x="276" y="195"/>
                      <a:pt x="276" y="195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59" y="198"/>
                      <a:pt x="259" y="198"/>
                      <a:pt x="259" y="198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56" y="216"/>
                      <a:pt x="256" y="216"/>
                      <a:pt x="256" y="216"/>
                    </a:cubicBezTo>
                    <a:cubicBezTo>
                      <a:pt x="247" y="216"/>
                      <a:pt x="247" y="216"/>
                      <a:pt x="247" y="216"/>
                    </a:cubicBezTo>
                    <a:cubicBezTo>
                      <a:pt x="239" y="218"/>
                      <a:pt x="239" y="218"/>
                      <a:pt x="239" y="218"/>
                    </a:cubicBezTo>
                    <a:cubicBezTo>
                      <a:pt x="234" y="213"/>
                      <a:pt x="234" y="213"/>
                      <a:pt x="234" y="213"/>
                    </a:cubicBezTo>
                    <a:cubicBezTo>
                      <a:pt x="225" y="212"/>
                      <a:pt x="225" y="212"/>
                      <a:pt x="225" y="212"/>
                    </a:cubicBezTo>
                    <a:cubicBezTo>
                      <a:pt x="225" y="218"/>
                      <a:pt x="225" y="218"/>
                      <a:pt x="225" y="218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0" y="227"/>
                      <a:pt x="230" y="227"/>
                      <a:pt x="230" y="227"/>
                    </a:cubicBezTo>
                    <a:cubicBezTo>
                      <a:pt x="232" y="233"/>
                      <a:pt x="234" y="238"/>
                      <a:pt x="236" y="244"/>
                    </a:cubicBezTo>
                    <a:cubicBezTo>
                      <a:pt x="235" y="251"/>
                      <a:pt x="235" y="251"/>
                      <a:pt x="235" y="251"/>
                    </a:cubicBezTo>
                    <a:cubicBezTo>
                      <a:pt x="227" y="246"/>
                      <a:pt x="227" y="246"/>
                      <a:pt x="227" y="246"/>
                    </a:cubicBezTo>
                    <a:cubicBezTo>
                      <a:pt x="224" y="250"/>
                      <a:pt x="224" y="250"/>
                      <a:pt x="224" y="250"/>
                    </a:cubicBezTo>
                    <a:cubicBezTo>
                      <a:pt x="216" y="248"/>
                      <a:pt x="216" y="248"/>
                      <a:pt x="216" y="248"/>
                    </a:cubicBezTo>
                    <a:cubicBezTo>
                      <a:pt x="211" y="245"/>
                      <a:pt x="211" y="245"/>
                      <a:pt x="211" y="245"/>
                    </a:cubicBezTo>
                    <a:cubicBezTo>
                      <a:pt x="204" y="238"/>
                      <a:pt x="204" y="238"/>
                      <a:pt x="204" y="238"/>
                    </a:cubicBezTo>
                    <a:cubicBezTo>
                      <a:pt x="196" y="238"/>
                      <a:pt x="196" y="238"/>
                      <a:pt x="196" y="238"/>
                    </a:cubicBezTo>
                    <a:cubicBezTo>
                      <a:pt x="196" y="233"/>
                      <a:pt x="196" y="233"/>
                      <a:pt x="196" y="233"/>
                    </a:cubicBezTo>
                    <a:cubicBezTo>
                      <a:pt x="196" y="231"/>
                      <a:pt x="194" y="230"/>
                      <a:pt x="193" y="229"/>
                    </a:cubicBezTo>
                    <a:cubicBezTo>
                      <a:pt x="188" y="231"/>
                      <a:pt x="190" y="234"/>
                      <a:pt x="184" y="228"/>
                    </a:cubicBezTo>
                    <a:cubicBezTo>
                      <a:pt x="187" y="225"/>
                      <a:pt x="187" y="225"/>
                      <a:pt x="187" y="225"/>
                    </a:cubicBezTo>
                    <a:cubicBezTo>
                      <a:pt x="192" y="224"/>
                      <a:pt x="192" y="224"/>
                      <a:pt x="192" y="224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88" y="213"/>
                      <a:pt x="188" y="213"/>
                      <a:pt x="188" y="213"/>
                    </a:cubicBezTo>
                    <a:cubicBezTo>
                      <a:pt x="181" y="217"/>
                      <a:pt x="181" y="217"/>
                      <a:pt x="181" y="217"/>
                    </a:cubicBezTo>
                    <a:cubicBezTo>
                      <a:pt x="181" y="211"/>
                      <a:pt x="181" y="211"/>
                      <a:pt x="181" y="211"/>
                    </a:cubicBezTo>
                    <a:cubicBezTo>
                      <a:pt x="177" y="207"/>
                      <a:pt x="177" y="207"/>
                      <a:pt x="177" y="207"/>
                    </a:cubicBezTo>
                    <a:cubicBezTo>
                      <a:pt x="173" y="207"/>
                      <a:pt x="173" y="207"/>
                      <a:pt x="173" y="207"/>
                    </a:cubicBezTo>
                    <a:cubicBezTo>
                      <a:pt x="176" y="198"/>
                      <a:pt x="176" y="198"/>
                      <a:pt x="176" y="198"/>
                    </a:cubicBezTo>
                    <a:cubicBezTo>
                      <a:pt x="167" y="195"/>
                      <a:pt x="167" y="195"/>
                      <a:pt x="167" y="195"/>
                    </a:cubicBezTo>
                    <a:cubicBezTo>
                      <a:pt x="165" y="198"/>
                      <a:pt x="165" y="198"/>
                      <a:pt x="165" y="198"/>
                    </a:cubicBezTo>
                    <a:cubicBezTo>
                      <a:pt x="157" y="192"/>
                      <a:pt x="157" y="192"/>
                      <a:pt x="157" y="192"/>
                    </a:cubicBezTo>
                    <a:cubicBezTo>
                      <a:pt x="156" y="195"/>
                      <a:pt x="150" y="200"/>
                      <a:pt x="148" y="204"/>
                    </a:cubicBezTo>
                    <a:cubicBezTo>
                      <a:pt x="145" y="201"/>
                      <a:pt x="145" y="201"/>
                      <a:pt x="145" y="201"/>
                    </a:cubicBezTo>
                    <a:cubicBezTo>
                      <a:pt x="142" y="201"/>
                      <a:pt x="142" y="201"/>
                      <a:pt x="142" y="201"/>
                    </a:cubicBezTo>
                    <a:cubicBezTo>
                      <a:pt x="141" y="205"/>
                      <a:pt x="141" y="205"/>
                      <a:pt x="141" y="205"/>
                    </a:cubicBezTo>
                    <a:cubicBezTo>
                      <a:pt x="135" y="202"/>
                      <a:pt x="135" y="202"/>
                      <a:pt x="135" y="202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7" y="201"/>
                      <a:pt x="127" y="201"/>
                      <a:pt x="127" y="201"/>
                    </a:cubicBezTo>
                    <a:cubicBezTo>
                      <a:pt x="123" y="197"/>
                      <a:pt x="123" y="197"/>
                      <a:pt x="123" y="197"/>
                    </a:cubicBezTo>
                    <a:cubicBezTo>
                      <a:pt x="121" y="201"/>
                      <a:pt x="121" y="205"/>
                      <a:pt x="120" y="209"/>
                    </a:cubicBezTo>
                    <a:cubicBezTo>
                      <a:pt x="125" y="217"/>
                      <a:pt x="125" y="217"/>
                      <a:pt x="125" y="217"/>
                    </a:cubicBezTo>
                    <a:cubicBezTo>
                      <a:pt x="126" y="224"/>
                      <a:pt x="126" y="224"/>
                      <a:pt x="126" y="224"/>
                    </a:cubicBezTo>
                    <a:cubicBezTo>
                      <a:pt x="129" y="233"/>
                      <a:pt x="115" y="231"/>
                      <a:pt x="109" y="238"/>
                    </a:cubicBezTo>
                    <a:cubicBezTo>
                      <a:pt x="102" y="241"/>
                      <a:pt x="102" y="241"/>
                      <a:pt x="102" y="241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6" y="238"/>
                      <a:pt x="96" y="238"/>
                      <a:pt x="96" y="238"/>
                    </a:cubicBezTo>
                    <a:cubicBezTo>
                      <a:pt x="96" y="241"/>
                      <a:pt x="96" y="241"/>
                      <a:pt x="96" y="241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79" y="235"/>
                      <a:pt x="79" y="235"/>
                      <a:pt x="79" y="235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9" y="229"/>
                      <a:pt x="79" y="229"/>
                      <a:pt x="79" y="229"/>
                    </a:cubicBezTo>
                    <a:cubicBezTo>
                      <a:pt x="68" y="232"/>
                      <a:pt x="68" y="232"/>
                      <a:pt x="68" y="232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2" y="242"/>
                      <a:pt x="39" y="245"/>
                      <a:pt x="35" y="248"/>
                    </a:cubicBezTo>
                    <a:cubicBezTo>
                      <a:pt x="40" y="253"/>
                      <a:pt x="40" y="253"/>
                      <a:pt x="40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1" y="247"/>
                      <a:pt x="31" y="247"/>
                      <a:pt x="31" y="247"/>
                    </a:cubicBezTo>
                    <a:cubicBezTo>
                      <a:pt x="31" y="240"/>
                      <a:pt x="31" y="240"/>
                      <a:pt x="31" y="240"/>
                    </a:cubicBezTo>
                    <a:cubicBezTo>
                      <a:pt x="27" y="236"/>
                      <a:pt x="27" y="236"/>
                      <a:pt x="27" y="236"/>
                    </a:cubicBezTo>
                    <a:cubicBezTo>
                      <a:pt x="23" y="242"/>
                      <a:pt x="23" y="242"/>
                      <a:pt x="23" y="242"/>
                    </a:cubicBezTo>
                    <a:cubicBezTo>
                      <a:pt x="21" y="246"/>
                      <a:pt x="21" y="246"/>
                      <a:pt x="21" y="246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8" y="242"/>
                      <a:pt x="8" y="242"/>
                      <a:pt x="8" y="242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12" y="251"/>
                      <a:pt x="12" y="251"/>
                      <a:pt x="12" y="251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9" y="256"/>
                      <a:pt x="9" y="256"/>
                      <a:pt x="9" y="256"/>
                    </a:cubicBezTo>
                    <a:cubicBezTo>
                      <a:pt x="10" y="260"/>
                      <a:pt x="10" y="260"/>
                      <a:pt x="10" y="260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5" y="275"/>
                      <a:pt x="15" y="275"/>
                      <a:pt x="15" y="275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25" y="283"/>
                      <a:pt x="25" y="283"/>
                      <a:pt x="25" y="283"/>
                    </a:cubicBezTo>
                    <a:cubicBezTo>
                      <a:pt x="25" y="286"/>
                      <a:pt x="25" y="286"/>
                      <a:pt x="25" y="286"/>
                    </a:cubicBezTo>
                    <a:cubicBezTo>
                      <a:pt x="35" y="293"/>
                      <a:pt x="35" y="293"/>
                      <a:pt x="35" y="293"/>
                    </a:cubicBezTo>
                    <a:cubicBezTo>
                      <a:pt x="39" y="297"/>
                      <a:pt x="39" y="297"/>
                      <a:pt x="39" y="297"/>
                    </a:cubicBezTo>
                    <a:cubicBezTo>
                      <a:pt x="39" y="306"/>
                      <a:pt x="39" y="306"/>
                      <a:pt x="39" y="306"/>
                    </a:cubicBezTo>
                    <a:cubicBezTo>
                      <a:pt x="44" y="315"/>
                      <a:pt x="44" y="315"/>
                      <a:pt x="44" y="315"/>
                    </a:cubicBezTo>
                    <a:cubicBezTo>
                      <a:pt x="50" y="315"/>
                      <a:pt x="50" y="315"/>
                      <a:pt x="50" y="315"/>
                    </a:cubicBezTo>
                    <a:cubicBezTo>
                      <a:pt x="51" y="322"/>
                      <a:pt x="51" y="322"/>
                      <a:pt x="51" y="322"/>
                    </a:cubicBezTo>
                    <a:cubicBezTo>
                      <a:pt x="48" y="322"/>
                      <a:pt x="48" y="322"/>
                      <a:pt x="48" y="322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39" y="334"/>
                      <a:pt x="39" y="334"/>
                      <a:pt x="39" y="334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34" y="350"/>
                      <a:pt x="34" y="350"/>
                      <a:pt x="34" y="350"/>
                    </a:cubicBezTo>
                    <a:cubicBezTo>
                      <a:pt x="28" y="352"/>
                      <a:pt x="28" y="352"/>
                      <a:pt x="28" y="352"/>
                    </a:cubicBezTo>
                    <a:cubicBezTo>
                      <a:pt x="26" y="359"/>
                      <a:pt x="26" y="359"/>
                      <a:pt x="26" y="359"/>
                    </a:cubicBezTo>
                    <a:cubicBezTo>
                      <a:pt x="30" y="362"/>
                      <a:pt x="30" y="362"/>
                      <a:pt x="30" y="362"/>
                    </a:cubicBezTo>
                    <a:cubicBezTo>
                      <a:pt x="30" y="368"/>
                      <a:pt x="30" y="368"/>
                      <a:pt x="30" y="368"/>
                    </a:cubicBezTo>
                    <a:cubicBezTo>
                      <a:pt x="28" y="373"/>
                      <a:pt x="28" y="373"/>
                      <a:pt x="28" y="373"/>
                    </a:cubicBezTo>
                    <a:cubicBezTo>
                      <a:pt x="21" y="371"/>
                      <a:pt x="21" y="371"/>
                      <a:pt x="21" y="371"/>
                    </a:cubicBezTo>
                    <a:cubicBezTo>
                      <a:pt x="16" y="372"/>
                      <a:pt x="16" y="372"/>
                      <a:pt x="16" y="372"/>
                    </a:cubicBezTo>
                    <a:cubicBezTo>
                      <a:pt x="8" y="383"/>
                      <a:pt x="8" y="383"/>
                      <a:pt x="8" y="383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2" y="392"/>
                      <a:pt x="3" y="396"/>
                      <a:pt x="5" y="399"/>
                    </a:cubicBezTo>
                    <a:cubicBezTo>
                      <a:pt x="11" y="403"/>
                      <a:pt x="11" y="403"/>
                      <a:pt x="11" y="403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18" y="426"/>
                      <a:pt x="18" y="426"/>
                      <a:pt x="18" y="426"/>
                    </a:cubicBezTo>
                    <a:cubicBezTo>
                      <a:pt x="18" y="430"/>
                      <a:pt x="18" y="430"/>
                      <a:pt x="18" y="430"/>
                    </a:cubicBezTo>
                    <a:cubicBezTo>
                      <a:pt x="19" y="438"/>
                      <a:pt x="21" y="445"/>
                      <a:pt x="22" y="452"/>
                    </a:cubicBezTo>
                    <a:cubicBezTo>
                      <a:pt x="16" y="454"/>
                      <a:pt x="16" y="454"/>
                      <a:pt x="16" y="454"/>
                    </a:cubicBezTo>
                    <a:cubicBezTo>
                      <a:pt x="13" y="459"/>
                      <a:pt x="13" y="459"/>
                      <a:pt x="13" y="459"/>
                    </a:cubicBezTo>
                    <a:cubicBezTo>
                      <a:pt x="9" y="463"/>
                      <a:pt x="9" y="463"/>
                      <a:pt x="9" y="463"/>
                    </a:cubicBezTo>
                    <a:cubicBezTo>
                      <a:pt x="11" y="468"/>
                      <a:pt x="11" y="468"/>
                      <a:pt x="11" y="468"/>
                    </a:cubicBezTo>
                    <a:cubicBezTo>
                      <a:pt x="13" y="467"/>
                      <a:pt x="13" y="467"/>
                      <a:pt x="13" y="467"/>
                    </a:cubicBezTo>
                    <a:cubicBezTo>
                      <a:pt x="20" y="469"/>
                      <a:pt x="20" y="469"/>
                      <a:pt x="20" y="469"/>
                    </a:cubicBezTo>
                    <a:cubicBezTo>
                      <a:pt x="20" y="475"/>
                      <a:pt x="20" y="475"/>
                      <a:pt x="20" y="475"/>
                    </a:cubicBezTo>
                    <a:cubicBezTo>
                      <a:pt x="23" y="477"/>
                      <a:pt x="23" y="477"/>
                      <a:pt x="23" y="477"/>
                    </a:cubicBezTo>
                    <a:cubicBezTo>
                      <a:pt x="20" y="479"/>
                      <a:pt x="20" y="479"/>
                      <a:pt x="20" y="479"/>
                    </a:cubicBezTo>
                    <a:cubicBezTo>
                      <a:pt x="20" y="485"/>
                      <a:pt x="20" y="485"/>
                      <a:pt x="20" y="485"/>
                    </a:cubicBezTo>
                    <a:cubicBezTo>
                      <a:pt x="26" y="489"/>
                      <a:pt x="26" y="489"/>
                      <a:pt x="26" y="489"/>
                    </a:cubicBezTo>
                    <a:cubicBezTo>
                      <a:pt x="28" y="498"/>
                      <a:pt x="28" y="498"/>
                      <a:pt x="28" y="498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33" y="512"/>
                      <a:pt x="33" y="512"/>
                      <a:pt x="33" y="512"/>
                    </a:cubicBezTo>
                    <a:cubicBezTo>
                      <a:pt x="29" y="518"/>
                      <a:pt x="29" y="518"/>
                      <a:pt x="29" y="518"/>
                    </a:cubicBezTo>
                    <a:cubicBezTo>
                      <a:pt x="31" y="523"/>
                      <a:pt x="31" y="523"/>
                      <a:pt x="31" y="523"/>
                    </a:cubicBezTo>
                    <a:cubicBezTo>
                      <a:pt x="31" y="528"/>
                      <a:pt x="31" y="528"/>
                      <a:pt x="31" y="528"/>
                    </a:cubicBezTo>
                    <a:cubicBezTo>
                      <a:pt x="29" y="530"/>
                      <a:pt x="29" y="530"/>
                      <a:pt x="29" y="530"/>
                    </a:cubicBezTo>
                    <a:cubicBezTo>
                      <a:pt x="29" y="537"/>
                      <a:pt x="29" y="537"/>
                      <a:pt x="29" y="537"/>
                    </a:cubicBezTo>
                    <a:cubicBezTo>
                      <a:pt x="32" y="539"/>
                      <a:pt x="32" y="539"/>
                      <a:pt x="32" y="539"/>
                    </a:cubicBezTo>
                    <a:cubicBezTo>
                      <a:pt x="38" y="539"/>
                      <a:pt x="38" y="539"/>
                      <a:pt x="38" y="539"/>
                    </a:cubicBezTo>
                    <a:cubicBezTo>
                      <a:pt x="41" y="536"/>
                      <a:pt x="41" y="536"/>
                      <a:pt x="41" y="536"/>
                    </a:cubicBezTo>
                    <a:cubicBezTo>
                      <a:pt x="45" y="536"/>
                      <a:pt x="45" y="536"/>
                      <a:pt x="45" y="536"/>
                    </a:cubicBezTo>
                    <a:cubicBezTo>
                      <a:pt x="48" y="540"/>
                      <a:pt x="48" y="540"/>
                      <a:pt x="48" y="540"/>
                    </a:cubicBezTo>
                    <a:cubicBezTo>
                      <a:pt x="54" y="537"/>
                      <a:pt x="54" y="537"/>
                      <a:pt x="54" y="537"/>
                    </a:cubicBezTo>
                    <a:cubicBezTo>
                      <a:pt x="59" y="539"/>
                      <a:pt x="59" y="539"/>
                      <a:pt x="59" y="539"/>
                    </a:cubicBezTo>
                    <a:cubicBezTo>
                      <a:pt x="63" y="536"/>
                      <a:pt x="63" y="536"/>
                      <a:pt x="63" y="536"/>
                    </a:cubicBezTo>
                    <a:cubicBezTo>
                      <a:pt x="68" y="536"/>
                      <a:pt x="68" y="536"/>
                      <a:pt x="68" y="536"/>
                    </a:cubicBezTo>
                    <a:cubicBezTo>
                      <a:pt x="69" y="540"/>
                      <a:pt x="69" y="540"/>
                      <a:pt x="69" y="540"/>
                    </a:cubicBezTo>
                    <a:cubicBezTo>
                      <a:pt x="74" y="545"/>
                      <a:pt x="74" y="545"/>
                      <a:pt x="74" y="545"/>
                    </a:cubicBezTo>
                    <a:cubicBezTo>
                      <a:pt x="74" y="549"/>
                      <a:pt x="74" y="549"/>
                      <a:pt x="74" y="549"/>
                    </a:cubicBezTo>
                    <a:cubicBezTo>
                      <a:pt x="69" y="551"/>
                      <a:pt x="69" y="551"/>
                      <a:pt x="69" y="551"/>
                    </a:cubicBezTo>
                    <a:cubicBezTo>
                      <a:pt x="69" y="557"/>
                      <a:pt x="69" y="557"/>
                      <a:pt x="69" y="557"/>
                    </a:cubicBezTo>
                    <a:cubicBezTo>
                      <a:pt x="75" y="557"/>
                      <a:pt x="75" y="557"/>
                      <a:pt x="75" y="557"/>
                    </a:cubicBezTo>
                    <a:cubicBezTo>
                      <a:pt x="81" y="555"/>
                      <a:pt x="81" y="555"/>
                      <a:pt x="81" y="555"/>
                    </a:cubicBezTo>
                    <a:cubicBezTo>
                      <a:pt x="86" y="559"/>
                      <a:pt x="86" y="559"/>
                      <a:pt x="86" y="559"/>
                    </a:cubicBezTo>
                    <a:cubicBezTo>
                      <a:pt x="91" y="567"/>
                      <a:pt x="91" y="567"/>
                      <a:pt x="91" y="567"/>
                    </a:cubicBezTo>
                    <a:cubicBezTo>
                      <a:pt x="93" y="574"/>
                      <a:pt x="93" y="574"/>
                      <a:pt x="93" y="574"/>
                    </a:cubicBezTo>
                    <a:cubicBezTo>
                      <a:pt x="95" y="576"/>
                      <a:pt x="95" y="576"/>
                      <a:pt x="95" y="576"/>
                    </a:cubicBezTo>
                    <a:cubicBezTo>
                      <a:pt x="93" y="579"/>
                      <a:pt x="93" y="579"/>
                      <a:pt x="93" y="579"/>
                    </a:cubicBezTo>
                    <a:cubicBezTo>
                      <a:pt x="93" y="584"/>
                      <a:pt x="93" y="584"/>
                      <a:pt x="93" y="584"/>
                    </a:cubicBezTo>
                    <a:cubicBezTo>
                      <a:pt x="98" y="586"/>
                      <a:pt x="98" y="586"/>
                      <a:pt x="98" y="586"/>
                    </a:cubicBezTo>
                    <a:cubicBezTo>
                      <a:pt x="104" y="586"/>
                      <a:pt x="104" y="586"/>
                      <a:pt x="104" y="586"/>
                    </a:cubicBezTo>
                    <a:cubicBezTo>
                      <a:pt x="108" y="590"/>
                      <a:pt x="108" y="590"/>
                      <a:pt x="108" y="590"/>
                    </a:cubicBezTo>
                    <a:cubicBezTo>
                      <a:pt x="107" y="596"/>
                      <a:pt x="107" y="596"/>
                      <a:pt x="107" y="596"/>
                    </a:cubicBezTo>
                    <a:cubicBezTo>
                      <a:pt x="104" y="599"/>
                      <a:pt x="104" y="599"/>
                      <a:pt x="104" y="599"/>
                    </a:cubicBezTo>
                    <a:cubicBezTo>
                      <a:pt x="104" y="604"/>
                      <a:pt x="104" y="604"/>
                      <a:pt x="104" y="604"/>
                    </a:cubicBezTo>
                    <a:cubicBezTo>
                      <a:pt x="108" y="608"/>
                      <a:pt x="108" y="608"/>
                      <a:pt x="108" y="608"/>
                    </a:cubicBezTo>
                    <a:cubicBezTo>
                      <a:pt x="110" y="612"/>
                      <a:pt x="110" y="612"/>
                      <a:pt x="110" y="612"/>
                    </a:cubicBezTo>
                    <a:cubicBezTo>
                      <a:pt x="111" y="616"/>
                      <a:pt x="111" y="616"/>
                      <a:pt x="111" y="616"/>
                    </a:cubicBezTo>
                    <a:cubicBezTo>
                      <a:pt x="114" y="618"/>
                      <a:pt x="118" y="619"/>
                      <a:pt x="122" y="620"/>
                    </a:cubicBezTo>
                    <a:cubicBezTo>
                      <a:pt x="122" y="629"/>
                      <a:pt x="122" y="629"/>
                      <a:pt x="122" y="629"/>
                    </a:cubicBezTo>
                    <a:cubicBezTo>
                      <a:pt x="120" y="638"/>
                      <a:pt x="120" y="638"/>
                      <a:pt x="120" y="638"/>
                    </a:cubicBezTo>
                    <a:cubicBezTo>
                      <a:pt x="120" y="644"/>
                      <a:pt x="120" y="651"/>
                      <a:pt x="119" y="658"/>
                    </a:cubicBezTo>
                    <a:cubicBezTo>
                      <a:pt x="120" y="675"/>
                      <a:pt x="120" y="675"/>
                      <a:pt x="120" y="675"/>
                    </a:cubicBezTo>
                    <a:cubicBezTo>
                      <a:pt x="129" y="683"/>
                      <a:pt x="129" y="683"/>
                      <a:pt x="129" y="683"/>
                    </a:cubicBezTo>
                    <a:cubicBezTo>
                      <a:pt x="136" y="683"/>
                      <a:pt x="136" y="683"/>
                      <a:pt x="136" y="683"/>
                    </a:cubicBezTo>
                    <a:cubicBezTo>
                      <a:pt x="140" y="677"/>
                      <a:pt x="140" y="677"/>
                      <a:pt x="140" y="677"/>
                    </a:cubicBezTo>
                    <a:cubicBezTo>
                      <a:pt x="142" y="671"/>
                      <a:pt x="142" y="671"/>
                      <a:pt x="142" y="671"/>
                    </a:cubicBezTo>
                    <a:cubicBezTo>
                      <a:pt x="148" y="671"/>
                      <a:pt x="148" y="671"/>
                      <a:pt x="148" y="671"/>
                    </a:cubicBezTo>
                    <a:cubicBezTo>
                      <a:pt x="160" y="667"/>
                      <a:pt x="160" y="667"/>
                      <a:pt x="160" y="667"/>
                    </a:cubicBezTo>
                    <a:cubicBezTo>
                      <a:pt x="161" y="661"/>
                      <a:pt x="161" y="661"/>
                      <a:pt x="161" y="661"/>
                    </a:cubicBezTo>
                    <a:cubicBezTo>
                      <a:pt x="165" y="659"/>
                      <a:pt x="165" y="659"/>
                      <a:pt x="165" y="659"/>
                    </a:cubicBezTo>
                    <a:cubicBezTo>
                      <a:pt x="170" y="664"/>
                      <a:pt x="170" y="664"/>
                      <a:pt x="170" y="664"/>
                    </a:cubicBezTo>
                    <a:cubicBezTo>
                      <a:pt x="170" y="670"/>
                      <a:pt x="170" y="670"/>
                      <a:pt x="170" y="670"/>
                    </a:cubicBezTo>
                    <a:cubicBezTo>
                      <a:pt x="174" y="675"/>
                      <a:pt x="174" y="675"/>
                      <a:pt x="174" y="675"/>
                    </a:cubicBezTo>
                    <a:cubicBezTo>
                      <a:pt x="174" y="668"/>
                      <a:pt x="174" y="668"/>
                      <a:pt x="174" y="668"/>
                    </a:cubicBezTo>
                    <a:cubicBezTo>
                      <a:pt x="183" y="662"/>
                      <a:pt x="183" y="662"/>
                      <a:pt x="183" y="662"/>
                    </a:cubicBezTo>
                    <a:cubicBezTo>
                      <a:pt x="183" y="650"/>
                      <a:pt x="183" y="650"/>
                      <a:pt x="183" y="650"/>
                    </a:cubicBezTo>
                    <a:cubicBezTo>
                      <a:pt x="190" y="643"/>
                      <a:pt x="190" y="643"/>
                      <a:pt x="190" y="643"/>
                    </a:cubicBezTo>
                    <a:cubicBezTo>
                      <a:pt x="193" y="635"/>
                      <a:pt x="193" y="635"/>
                      <a:pt x="193" y="635"/>
                    </a:cubicBezTo>
                    <a:cubicBezTo>
                      <a:pt x="191" y="629"/>
                      <a:pt x="191" y="629"/>
                      <a:pt x="191" y="629"/>
                    </a:cubicBezTo>
                    <a:cubicBezTo>
                      <a:pt x="196" y="624"/>
                      <a:pt x="196" y="624"/>
                      <a:pt x="196" y="624"/>
                    </a:cubicBezTo>
                    <a:cubicBezTo>
                      <a:pt x="198" y="617"/>
                      <a:pt x="198" y="617"/>
                      <a:pt x="198" y="617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210" y="613"/>
                      <a:pt x="210" y="613"/>
                      <a:pt x="210" y="613"/>
                    </a:cubicBezTo>
                    <a:cubicBezTo>
                      <a:pt x="218" y="612"/>
                      <a:pt x="218" y="612"/>
                      <a:pt x="218" y="612"/>
                    </a:cubicBezTo>
                    <a:cubicBezTo>
                      <a:pt x="226" y="616"/>
                      <a:pt x="226" y="616"/>
                      <a:pt x="226" y="616"/>
                    </a:cubicBezTo>
                    <a:cubicBezTo>
                      <a:pt x="233" y="617"/>
                      <a:pt x="233" y="617"/>
                      <a:pt x="233" y="617"/>
                    </a:cubicBezTo>
                    <a:cubicBezTo>
                      <a:pt x="233" y="623"/>
                      <a:pt x="233" y="623"/>
                      <a:pt x="233" y="623"/>
                    </a:cubicBezTo>
                    <a:cubicBezTo>
                      <a:pt x="236" y="626"/>
                      <a:pt x="236" y="626"/>
                      <a:pt x="236" y="626"/>
                    </a:cubicBezTo>
                    <a:cubicBezTo>
                      <a:pt x="236" y="631"/>
                      <a:pt x="236" y="631"/>
                      <a:pt x="236" y="631"/>
                    </a:cubicBezTo>
                    <a:cubicBezTo>
                      <a:pt x="244" y="632"/>
                      <a:pt x="244" y="632"/>
                      <a:pt x="244" y="632"/>
                    </a:cubicBezTo>
                    <a:cubicBezTo>
                      <a:pt x="249" y="627"/>
                      <a:pt x="249" y="627"/>
                      <a:pt x="249" y="627"/>
                    </a:cubicBezTo>
                    <a:cubicBezTo>
                      <a:pt x="249" y="622"/>
                      <a:pt x="249" y="622"/>
                      <a:pt x="249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8" y="625"/>
                      <a:pt x="261" y="628"/>
                      <a:pt x="263" y="631"/>
                    </a:cubicBezTo>
                    <a:cubicBezTo>
                      <a:pt x="263" y="636"/>
                      <a:pt x="263" y="636"/>
                      <a:pt x="263" y="636"/>
                    </a:cubicBezTo>
                    <a:cubicBezTo>
                      <a:pt x="268" y="636"/>
                      <a:pt x="268" y="636"/>
                      <a:pt x="268" y="636"/>
                    </a:cubicBezTo>
                    <a:cubicBezTo>
                      <a:pt x="271" y="644"/>
                      <a:pt x="271" y="644"/>
                      <a:pt x="271" y="644"/>
                    </a:cubicBezTo>
                    <a:cubicBezTo>
                      <a:pt x="274" y="647"/>
                      <a:pt x="278" y="650"/>
                      <a:pt x="281" y="654"/>
                    </a:cubicBezTo>
                    <a:cubicBezTo>
                      <a:pt x="280" y="657"/>
                      <a:pt x="280" y="657"/>
                      <a:pt x="280" y="657"/>
                    </a:cubicBezTo>
                    <a:cubicBezTo>
                      <a:pt x="283" y="661"/>
                      <a:pt x="283" y="661"/>
                      <a:pt x="283" y="661"/>
                    </a:cubicBezTo>
                    <a:cubicBezTo>
                      <a:pt x="285" y="669"/>
                      <a:pt x="285" y="669"/>
                      <a:pt x="285" y="669"/>
                    </a:cubicBezTo>
                    <a:cubicBezTo>
                      <a:pt x="293" y="672"/>
                      <a:pt x="293" y="672"/>
                      <a:pt x="293" y="672"/>
                    </a:cubicBezTo>
                    <a:cubicBezTo>
                      <a:pt x="299" y="679"/>
                      <a:pt x="299" y="679"/>
                      <a:pt x="299" y="679"/>
                    </a:cubicBezTo>
                    <a:cubicBezTo>
                      <a:pt x="304" y="680"/>
                      <a:pt x="304" y="680"/>
                      <a:pt x="304" y="680"/>
                    </a:cubicBezTo>
                    <a:cubicBezTo>
                      <a:pt x="304" y="686"/>
                      <a:pt x="304" y="686"/>
                      <a:pt x="304" y="686"/>
                    </a:cubicBezTo>
                    <a:cubicBezTo>
                      <a:pt x="310" y="688"/>
                      <a:pt x="310" y="688"/>
                      <a:pt x="310" y="688"/>
                    </a:cubicBezTo>
                    <a:cubicBezTo>
                      <a:pt x="314" y="684"/>
                      <a:pt x="318" y="680"/>
                      <a:pt x="323" y="676"/>
                    </a:cubicBezTo>
                    <a:cubicBezTo>
                      <a:pt x="330" y="676"/>
                      <a:pt x="330" y="676"/>
                      <a:pt x="330" y="676"/>
                    </a:cubicBezTo>
                    <a:cubicBezTo>
                      <a:pt x="333" y="673"/>
                      <a:pt x="333" y="673"/>
                      <a:pt x="333" y="673"/>
                    </a:cubicBezTo>
                    <a:cubicBezTo>
                      <a:pt x="337" y="677"/>
                      <a:pt x="337" y="677"/>
                      <a:pt x="337" y="677"/>
                    </a:cubicBezTo>
                    <a:cubicBezTo>
                      <a:pt x="343" y="678"/>
                      <a:pt x="343" y="678"/>
                      <a:pt x="343" y="678"/>
                    </a:cubicBezTo>
                    <a:cubicBezTo>
                      <a:pt x="345" y="676"/>
                      <a:pt x="345" y="676"/>
                      <a:pt x="345" y="676"/>
                    </a:cubicBezTo>
                    <a:cubicBezTo>
                      <a:pt x="352" y="676"/>
                      <a:pt x="352" y="676"/>
                      <a:pt x="352" y="676"/>
                    </a:cubicBezTo>
                    <a:cubicBezTo>
                      <a:pt x="355" y="679"/>
                      <a:pt x="355" y="679"/>
                      <a:pt x="355" y="679"/>
                    </a:cubicBezTo>
                    <a:cubicBezTo>
                      <a:pt x="360" y="679"/>
                      <a:pt x="360" y="679"/>
                      <a:pt x="360" y="679"/>
                    </a:cubicBezTo>
                    <a:cubicBezTo>
                      <a:pt x="361" y="674"/>
                      <a:pt x="361" y="674"/>
                      <a:pt x="361" y="674"/>
                    </a:cubicBezTo>
                    <a:cubicBezTo>
                      <a:pt x="370" y="676"/>
                      <a:pt x="370" y="676"/>
                      <a:pt x="370" y="676"/>
                    </a:cubicBezTo>
                    <a:cubicBezTo>
                      <a:pt x="373" y="673"/>
                      <a:pt x="373" y="673"/>
                      <a:pt x="373" y="673"/>
                    </a:cubicBezTo>
                    <a:cubicBezTo>
                      <a:pt x="380" y="672"/>
                      <a:pt x="380" y="672"/>
                      <a:pt x="380" y="672"/>
                    </a:cubicBezTo>
                    <a:cubicBezTo>
                      <a:pt x="386" y="674"/>
                      <a:pt x="386" y="674"/>
                      <a:pt x="386" y="674"/>
                    </a:cubicBezTo>
                    <a:cubicBezTo>
                      <a:pt x="393" y="682"/>
                      <a:pt x="393" y="682"/>
                      <a:pt x="393" y="682"/>
                    </a:cubicBezTo>
                    <a:cubicBezTo>
                      <a:pt x="399" y="679"/>
                      <a:pt x="399" y="679"/>
                      <a:pt x="399" y="679"/>
                    </a:cubicBezTo>
                    <a:cubicBezTo>
                      <a:pt x="406" y="677"/>
                      <a:pt x="406" y="677"/>
                      <a:pt x="406" y="677"/>
                    </a:cubicBezTo>
                    <a:cubicBezTo>
                      <a:pt x="409" y="674"/>
                      <a:pt x="409" y="674"/>
                      <a:pt x="409" y="674"/>
                    </a:cubicBezTo>
                    <a:cubicBezTo>
                      <a:pt x="414" y="676"/>
                      <a:pt x="414" y="676"/>
                      <a:pt x="414" y="676"/>
                    </a:cubicBezTo>
                    <a:cubicBezTo>
                      <a:pt x="417" y="672"/>
                      <a:pt x="417" y="672"/>
                      <a:pt x="417" y="672"/>
                    </a:cubicBezTo>
                    <a:cubicBezTo>
                      <a:pt x="421" y="672"/>
                      <a:pt x="421" y="672"/>
                      <a:pt x="421" y="672"/>
                    </a:cubicBezTo>
                    <a:cubicBezTo>
                      <a:pt x="425" y="676"/>
                      <a:pt x="425" y="676"/>
                      <a:pt x="425" y="676"/>
                    </a:cubicBezTo>
                    <a:cubicBezTo>
                      <a:pt x="430" y="671"/>
                      <a:pt x="434" y="667"/>
                      <a:pt x="439" y="662"/>
                    </a:cubicBezTo>
                    <a:cubicBezTo>
                      <a:pt x="447" y="663"/>
                      <a:pt x="447" y="663"/>
                      <a:pt x="447" y="663"/>
                    </a:cubicBezTo>
                    <a:cubicBezTo>
                      <a:pt x="447" y="659"/>
                      <a:pt x="447" y="659"/>
                      <a:pt x="447" y="659"/>
                    </a:cubicBezTo>
                    <a:cubicBezTo>
                      <a:pt x="457" y="655"/>
                      <a:pt x="457" y="655"/>
                      <a:pt x="457" y="655"/>
                    </a:cubicBezTo>
                    <a:cubicBezTo>
                      <a:pt x="464" y="656"/>
                      <a:pt x="464" y="656"/>
                      <a:pt x="464" y="656"/>
                    </a:cubicBezTo>
                    <a:cubicBezTo>
                      <a:pt x="471" y="652"/>
                      <a:pt x="471" y="652"/>
                      <a:pt x="471" y="652"/>
                    </a:cubicBezTo>
                    <a:cubicBezTo>
                      <a:pt x="470" y="645"/>
                      <a:pt x="470" y="645"/>
                      <a:pt x="470" y="645"/>
                    </a:cubicBezTo>
                    <a:cubicBezTo>
                      <a:pt x="482" y="638"/>
                      <a:pt x="482" y="638"/>
                      <a:pt x="482" y="638"/>
                    </a:cubicBezTo>
                    <a:cubicBezTo>
                      <a:pt x="493" y="630"/>
                      <a:pt x="493" y="630"/>
                      <a:pt x="493" y="630"/>
                    </a:cubicBezTo>
                    <a:cubicBezTo>
                      <a:pt x="489" y="621"/>
                      <a:pt x="489" y="621"/>
                      <a:pt x="489" y="621"/>
                    </a:cubicBezTo>
                    <a:cubicBezTo>
                      <a:pt x="489" y="614"/>
                      <a:pt x="489" y="614"/>
                      <a:pt x="489" y="614"/>
                    </a:cubicBezTo>
                    <a:cubicBezTo>
                      <a:pt x="484" y="609"/>
                      <a:pt x="484" y="609"/>
                      <a:pt x="484" y="609"/>
                    </a:cubicBezTo>
                    <a:cubicBezTo>
                      <a:pt x="488" y="605"/>
                      <a:pt x="488" y="605"/>
                      <a:pt x="488" y="605"/>
                    </a:cubicBezTo>
                    <a:cubicBezTo>
                      <a:pt x="490" y="596"/>
                      <a:pt x="490" y="596"/>
                      <a:pt x="490" y="596"/>
                    </a:cubicBezTo>
                    <a:cubicBezTo>
                      <a:pt x="480" y="592"/>
                      <a:pt x="480" y="592"/>
                      <a:pt x="480" y="592"/>
                    </a:cubicBezTo>
                    <a:cubicBezTo>
                      <a:pt x="472" y="592"/>
                      <a:pt x="472" y="592"/>
                      <a:pt x="472" y="592"/>
                    </a:cubicBezTo>
                    <a:cubicBezTo>
                      <a:pt x="471" y="588"/>
                      <a:pt x="471" y="588"/>
                      <a:pt x="471" y="588"/>
                    </a:cubicBezTo>
                    <a:cubicBezTo>
                      <a:pt x="476" y="587"/>
                      <a:pt x="476" y="587"/>
                      <a:pt x="476" y="587"/>
                    </a:cubicBezTo>
                    <a:cubicBezTo>
                      <a:pt x="473" y="581"/>
                      <a:pt x="473" y="581"/>
                      <a:pt x="473" y="581"/>
                    </a:cubicBezTo>
                    <a:cubicBezTo>
                      <a:pt x="475" y="570"/>
                      <a:pt x="475" y="570"/>
                      <a:pt x="475" y="570"/>
                    </a:cubicBezTo>
                    <a:cubicBezTo>
                      <a:pt x="468" y="569"/>
                      <a:pt x="468" y="569"/>
                      <a:pt x="468" y="569"/>
                    </a:cubicBezTo>
                    <a:cubicBezTo>
                      <a:pt x="462" y="563"/>
                      <a:pt x="462" y="563"/>
                      <a:pt x="462" y="563"/>
                    </a:cubicBezTo>
                    <a:cubicBezTo>
                      <a:pt x="467" y="561"/>
                      <a:pt x="467" y="561"/>
                      <a:pt x="467" y="561"/>
                    </a:cubicBezTo>
                    <a:cubicBezTo>
                      <a:pt x="468" y="553"/>
                      <a:pt x="468" y="553"/>
                      <a:pt x="468" y="553"/>
                    </a:cubicBezTo>
                    <a:cubicBezTo>
                      <a:pt x="465" y="551"/>
                      <a:pt x="465" y="551"/>
                      <a:pt x="465" y="551"/>
                    </a:cubicBezTo>
                    <a:cubicBezTo>
                      <a:pt x="464" y="546"/>
                      <a:pt x="464" y="546"/>
                      <a:pt x="464" y="546"/>
                    </a:cubicBezTo>
                    <a:cubicBezTo>
                      <a:pt x="466" y="541"/>
                      <a:pt x="466" y="541"/>
                      <a:pt x="466" y="541"/>
                    </a:cubicBezTo>
                    <a:cubicBezTo>
                      <a:pt x="462" y="537"/>
                      <a:pt x="462" y="537"/>
                      <a:pt x="462" y="537"/>
                    </a:cubicBezTo>
                    <a:cubicBezTo>
                      <a:pt x="465" y="532"/>
                      <a:pt x="465" y="532"/>
                      <a:pt x="465" y="532"/>
                    </a:cubicBezTo>
                    <a:cubicBezTo>
                      <a:pt x="462" y="529"/>
                      <a:pt x="462" y="529"/>
                      <a:pt x="462" y="529"/>
                    </a:cubicBezTo>
                    <a:cubicBezTo>
                      <a:pt x="462" y="521"/>
                      <a:pt x="462" y="521"/>
                      <a:pt x="462" y="521"/>
                    </a:cubicBezTo>
                    <a:cubicBezTo>
                      <a:pt x="466" y="519"/>
                      <a:pt x="470" y="517"/>
                      <a:pt x="474" y="515"/>
                    </a:cubicBezTo>
                    <a:cubicBezTo>
                      <a:pt x="480" y="515"/>
                      <a:pt x="480" y="515"/>
                      <a:pt x="480" y="515"/>
                    </a:cubicBezTo>
                    <a:cubicBezTo>
                      <a:pt x="485" y="511"/>
                      <a:pt x="485" y="511"/>
                      <a:pt x="485" y="511"/>
                    </a:cubicBezTo>
                    <a:cubicBezTo>
                      <a:pt x="491" y="508"/>
                      <a:pt x="491" y="508"/>
                      <a:pt x="491" y="508"/>
                    </a:cubicBezTo>
                    <a:cubicBezTo>
                      <a:pt x="492" y="502"/>
                      <a:pt x="492" y="502"/>
                      <a:pt x="492" y="502"/>
                    </a:cubicBezTo>
                    <a:cubicBezTo>
                      <a:pt x="488" y="498"/>
                      <a:pt x="488" y="498"/>
                      <a:pt x="488" y="498"/>
                    </a:cubicBezTo>
                    <a:cubicBezTo>
                      <a:pt x="491" y="493"/>
                      <a:pt x="491" y="493"/>
                      <a:pt x="491" y="493"/>
                    </a:cubicBezTo>
                    <a:cubicBezTo>
                      <a:pt x="499" y="491"/>
                      <a:pt x="499" y="491"/>
                      <a:pt x="499" y="491"/>
                    </a:cubicBezTo>
                    <a:cubicBezTo>
                      <a:pt x="510" y="481"/>
                      <a:pt x="510" y="481"/>
                      <a:pt x="510" y="481"/>
                    </a:cubicBezTo>
                    <a:cubicBezTo>
                      <a:pt x="509" y="469"/>
                      <a:pt x="509" y="469"/>
                      <a:pt x="509" y="469"/>
                    </a:cubicBezTo>
                    <a:cubicBezTo>
                      <a:pt x="517" y="466"/>
                      <a:pt x="517" y="466"/>
                      <a:pt x="517" y="466"/>
                    </a:cubicBezTo>
                    <a:cubicBezTo>
                      <a:pt x="517" y="462"/>
                      <a:pt x="517" y="462"/>
                      <a:pt x="517" y="462"/>
                    </a:cubicBezTo>
                    <a:cubicBezTo>
                      <a:pt x="509" y="455"/>
                      <a:pt x="509" y="455"/>
                      <a:pt x="509" y="455"/>
                    </a:cubicBezTo>
                    <a:cubicBezTo>
                      <a:pt x="508" y="449"/>
                      <a:pt x="508" y="449"/>
                      <a:pt x="508" y="449"/>
                    </a:cubicBezTo>
                    <a:cubicBezTo>
                      <a:pt x="499" y="441"/>
                      <a:pt x="499" y="441"/>
                      <a:pt x="499" y="441"/>
                    </a:cubicBezTo>
                    <a:cubicBezTo>
                      <a:pt x="494" y="440"/>
                      <a:pt x="494" y="440"/>
                      <a:pt x="494" y="440"/>
                    </a:cubicBezTo>
                    <a:cubicBezTo>
                      <a:pt x="493" y="433"/>
                      <a:pt x="493" y="433"/>
                      <a:pt x="493" y="433"/>
                    </a:cubicBezTo>
                    <a:cubicBezTo>
                      <a:pt x="494" y="425"/>
                      <a:pt x="494" y="425"/>
                      <a:pt x="494" y="425"/>
                    </a:cubicBezTo>
                    <a:cubicBezTo>
                      <a:pt x="490" y="421"/>
                      <a:pt x="490" y="421"/>
                      <a:pt x="490" y="421"/>
                    </a:cubicBezTo>
                    <a:cubicBezTo>
                      <a:pt x="496" y="413"/>
                      <a:pt x="496" y="413"/>
                      <a:pt x="496" y="413"/>
                    </a:cubicBezTo>
                    <a:cubicBezTo>
                      <a:pt x="496" y="407"/>
                      <a:pt x="496" y="402"/>
                      <a:pt x="497" y="396"/>
                    </a:cubicBezTo>
                    <a:cubicBezTo>
                      <a:pt x="493" y="393"/>
                      <a:pt x="493" y="393"/>
                      <a:pt x="493" y="393"/>
                    </a:cubicBezTo>
                    <a:cubicBezTo>
                      <a:pt x="491" y="387"/>
                      <a:pt x="491" y="387"/>
                      <a:pt x="491" y="387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8" y="376"/>
                      <a:pt x="488" y="376"/>
                      <a:pt x="488" y="376"/>
                    </a:cubicBezTo>
                    <a:cubicBezTo>
                      <a:pt x="494" y="374"/>
                      <a:pt x="494" y="374"/>
                      <a:pt x="494" y="374"/>
                    </a:cubicBezTo>
                    <a:cubicBezTo>
                      <a:pt x="500" y="376"/>
                      <a:pt x="500" y="376"/>
                      <a:pt x="500" y="376"/>
                    </a:cubicBezTo>
                    <a:cubicBezTo>
                      <a:pt x="507" y="379"/>
                      <a:pt x="507" y="379"/>
                      <a:pt x="507" y="379"/>
                    </a:cubicBezTo>
                    <a:cubicBezTo>
                      <a:pt x="514" y="376"/>
                      <a:pt x="514" y="376"/>
                      <a:pt x="514" y="376"/>
                    </a:cubicBezTo>
                    <a:cubicBezTo>
                      <a:pt x="519" y="374"/>
                      <a:pt x="519" y="374"/>
                      <a:pt x="519" y="374"/>
                    </a:cubicBezTo>
                    <a:cubicBezTo>
                      <a:pt x="525" y="369"/>
                      <a:pt x="525" y="369"/>
                      <a:pt x="525" y="369"/>
                    </a:cubicBezTo>
                    <a:cubicBezTo>
                      <a:pt x="529" y="362"/>
                      <a:pt x="529" y="362"/>
                      <a:pt x="529" y="362"/>
                    </a:cubicBezTo>
                    <a:cubicBezTo>
                      <a:pt x="534" y="362"/>
                      <a:pt x="534" y="362"/>
                      <a:pt x="534" y="362"/>
                    </a:cubicBezTo>
                    <a:cubicBezTo>
                      <a:pt x="537" y="360"/>
                      <a:pt x="537" y="360"/>
                      <a:pt x="537" y="360"/>
                    </a:cubicBezTo>
                    <a:cubicBezTo>
                      <a:pt x="540" y="362"/>
                      <a:pt x="540" y="362"/>
                      <a:pt x="540" y="362"/>
                    </a:cubicBezTo>
                    <a:cubicBezTo>
                      <a:pt x="543" y="361"/>
                      <a:pt x="543" y="361"/>
                      <a:pt x="543" y="361"/>
                    </a:cubicBezTo>
                    <a:cubicBezTo>
                      <a:pt x="543" y="356"/>
                      <a:pt x="543" y="351"/>
                      <a:pt x="542" y="346"/>
                    </a:cubicBezTo>
                    <a:cubicBezTo>
                      <a:pt x="543" y="340"/>
                      <a:pt x="543" y="340"/>
                      <a:pt x="543" y="340"/>
                    </a:cubicBezTo>
                    <a:cubicBezTo>
                      <a:pt x="538" y="335"/>
                      <a:pt x="538" y="335"/>
                      <a:pt x="538" y="335"/>
                    </a:cubicBezTo>
                    <a:cubicBezTo>
                      <a:pt x="537" y="330"/>
                      <a:pt x="537" y="330"/>
                      <a:pt x="537" y="330"/>
                    </a:cubicBezTo>
                    <a:cubicBezTo>
                      <a:pt x="532" y="326"/>
                      <a:pt x="532" y="326"/>
                      <a:pt x="532" y="326"/>
                    </a:cubicBezTo>
                    <a:cubicBezTo>
                      <a:pt x="524" y="322"/>
                      <a:pt x="524" y="322"/>
                      <a:pt x="524" y="322"/>
                    </a:cubicBezTo>
                    <a:cubicBezTo>
                      <a:pt x="521" y="317"/>
                      <a:pt x="521" y="317"/>
                      <a:pt x="521" y="317"/>
                    </a:cubicBezTo>
                    <a:cubicBezTo>
                      <a:pt x="515" y="309"/>
                      <a:pt x="515" y="309"/>
                      <a:pt x="515" y="309"/>
                    </a:cubicBezTo>
                    <a:cubicBezTo>
                      <a:pt x="515" y="305"/>
                      <a:pt x="515" y="305"/>
                      <a:pt x="515" y="305"/>
                    </a:cubicBezTo>
                    <a:cubicBezTo>
                      <a:pt x="513" y="304"/>
                      <a:pt x="513" y="304"/>
                      <a:pt x="513" y="304"/>
                    </a:cubicBezTo>
                    <a:cubicBezTo>
                      <a:pt x="514" y="297"/>
                      <a:pt x="514" y="297"/>
                      <a:pt x="514" y="297"/>
                    </a:cubicBezTo>
                    <a:cubicBezTo>
                      <a:pt x="516" y="295"/>
                      <a:pt x="516" y="295"/>
                      <a:pt x="516" y="295"/>
                    </a:cubicBezTo>
                    <a:cubicBezTo>
                      <a:pt x="512" y="291"/>
                      <a:pt x="512" y="291"/>
                      <a:pt x="512" y="291"/>
                    </a:cubicBezTo>
                    <a:cubicBezTo>
                      <a:pt x="513" y="285"/>
                      <a:pt x="513" y="285"/>
                      <a:pt x="513" y="285"/>
                    </a:cubicBezTo>
                    <a:cubicBezTo>
                      <a:pt x="523" y="281"/>
                      <a:pt x="523" y="281"/>
                      <a:pt x="523" y="281"/>
                    </a:cubicBezTo>
                    <a:cubicBezTo>
                      <a:pt x="523" y="278"/>
                      <a:pt x="523" y="278"/>
                      <a:pt x="523" y="278"/>
                    </a:cubicBezTo>
                    <a:cubicBezTo>
                      <a:pt x="530" y="278"/>
                      <a:pt x="530" y="278"/>
                      <a:pt x="530" y="278"/>
                    </a:cubicBezTo>
                    <a:cubicBezTo>
                      <a:pt x="529" y="270"/>
                      <a:pt x="529" y="270"/>
                      <a:pt x="529" y="270"/>
                    </a:cubicBezTo>
                    <a:cubicBezTo>
                      <a:pt x="524" y="269"/>
                      <a:pt x="524" y="269"/>
                      <a:pt x="524" y="269"/>
                    </a:cubicBezTo>
                    <a:cubicBezTo>
                      <a:pt x="520" y="264"/>
                      <a:pt x="520" y="264"/>
                      <a:pt x="520" y="264"/>
                    </a:cubicBezTo>
                    <a:cubicBezTo>
                      <a:pt x="525" y="260"/>
                      <a:pt x="525" y="260"/>
                      <a:pt x="525" y="260"/>
                    </a:cubicBezTo>
                    <a:cubicBezTo>
                      <a:pt x="529" y="260"/>
                      <a:pt x="529" y="260"/>
                      <a:pt x="529" y="260"/>
                    </a:cubicBezTo>
                    <a:cubicBezTo>
                      <a:pt x="529" y="255"/>
                      <a:pt x="529" y="255"/>
                      <a:pt x="529" y="255"/>
                    </a:cubicBezTo>
                    <a:cubicBezTo>
                      <a:pt x="534" y="252"/>
                      <a:pt x="534" y="252"/>
                      <a:pt x="534" y="252"/>
                    </a:cubicBezTo>
                    <a:cubicBezTo>
                      <a:pt x="534" y="248"/>
                      <a:pt x="534" y="248"/>
                      <a:pt x="534" y="248"/>
                    </a:cubicBezTo>
                    <a:cubicBezTo>
                      <a:pt x="539" y="247"/>
                      <a:pt x="539" y="247"/>
                      <a:pt x="539" y="247"/>
                    </a:cubicBezTo>
                    <a:cubicBezTo>
                      <a:pt x="543" y="250"/>
                      <a:pt x="543" y="250"/>
                      <a:pt x="543" y="250"/>
                    </a:cubicBezTo>
                    <a:cubicBezTo>
                      <a:pt x="547" y="250"/>
                      <a:pt x="547" y="250"/>
                      <a:pt x="547" y="250"/>
                    </a:cubicBezTo>
                    <a:cubicBezTo>
                      <a:pt x="550" y="245"/>
                      <a:pt x="550" y="245"/>
                      <a:pt x="550" y="245"/>
                    </a:cubicBezTo>
                    <a:cubicBezTo>
                      <a:pt x="548" y="241"/>
                      <a:pt x="548" y="241"/>
                      <a:pt x="548" y="241"/>
                    </a:cubicBezTo>
                    <a:cubicBezTo>
                      <a:pt x="553" y="233"/>
                      <a:pt x="553" y="233"/>
                      <a:pt x="553" y="233"/>
                    </a:cubicBezTo>
                    <a:cubicBezTo>
                      <a:pt x="555" y="228"/>
                      <a:pt x="555" y="228"/>
                      <a:pt x="555" y="228"/>
                    </a:cubicBezTo>
                    <a:cubicBezTo>
                      <a:pt x="560" y="227"/>
                      <a:pt x="560" y="227"/>
                      <a:pt x="560" y="227"/>
                    </a:cubicBezTo>
                    <a:cubicBezTo>
                      <a:pt x="560" y="223"/>
                      <a:pt x="560" y="223"/>
                      <a:pt x="560" y="223"/>
                    </a:cubicBezTo>
                    <a:cubicBezTo>
                      <a:pt x="557" y="217"/>
                      <a:pt x="557" y="217"/>
                      <a:pt x="557" y="217"/>
                    </a:cubicBezTo>
                    <a:cubicBezTo>
                      <a:pt x="551" y="213"/>
                      <a:pt x="551" y="213"/>
                      <a:pt x="551" y="213"/>
                    </a:cubicBezTo>
                    <a:cubicBezTo>
                      <a:pt x="546" y="208"/>
                      <a:pt x="546" y="208"/>
                      <a:pt x="546" y="208"/>
                    </a:cubicBezTo>
                    <a:cubicBezTo>
                      <a:pt x="546" y="204"/>
                      <a:pt x="546" y="199"/>
                      <a:pt x="545" y="195"/>
                    </a:cubicBezTo>
                    <a:cubicBezTo>
                      <a:pt x="540" y="192"/>
                      <a:pt x="540" y="192"/>
                      <a:pt x="540" y="192"/>
                    </a:cubicBezTo>
                    <a:cubicBezTo>
                      <a:pt x="536" y="187"/>
                      <a:pt x="536" y="187"/>
                      <a:pt x="536" y="187"/>
                    </a:cubicBezTo>
                    <a:cubicBezTo>
                      <a:pt x="536" y="181"/>
                      <a:pt x="536" y="181"/>
                      <a:pt x="536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cubicBezTo>
                      <a:pt x="538" y="175"/>
                      <a:pt x="538" y="175"/>
                      <a:pt x="538" y="175"/>
                    </a:cubicBezTo>
                    <a:cubicBezTo>
                      <a:pt x="532" y="173"/>
                      <a:pt x="532" y="173"/>
                      <a:pt x="532" y="173"/>
                    </a:cubicBezTo>
                    <a:cubicBezTo>
                      <a:pt x="533" y="168"/>
                      <a:pt x="533" y="168"/>
                      <a:pt x="533" y="168"/>
                    </a:cubicBezTo>
                    <a:cubicBezTo>
                      <a:pt x="540" y="166"/>
                      <a:pt x="540" y="166"/>
                      <a:pt x="540" y="166"/>
                    </a:cubicBezTo>
                    <a:cubicBezTo>
                      <a:pt x="540" y="160"/>
                      <a:pt x="540" y="160"/>
                      <a:pt x="540" y="160"/>
                    </a:cubicBezTo>
                    <a:cubicBezTo>
                      <a:pt x="543" y="157"/>
                      <a:pt x="543" y="157"/>
                      <a:pt x="543" y="157"/>
                    </a:cubicBezTo>
                    <a:cubicBezTo>
                      <a:pt x="550" y="157"/>
                      <a:pt x="550" y="157"/>
                      <a:pt x="550" y="157"/>
                    </a:cubicBezTo>
                    <a:cubicBezTo>
                      <a:pt x="550" y="150"/>
                      <a:pt x="550" y="150"/>
                      <a:pt x="550" y="150"/>
                    </a:cubicBezTo>
                    <a:cubicBezTo>
                      <a:pt x="559" y="150"/>
                      <a:pt x="559" y="150"/>
                      <a:pt x="559" y="150"/>
                    </a:cubicBezTo>
                    <a:cubicBezTo>
                      <a:pt x="563" y="146"/>
                      <a:pt x="563" y="146"/>
                      <a:pt x="563" y="146"/>
                    </a:cubicBezTo>
                    <a:cubicBezTo>
                      <a:pt x="561" y="139"/>
                      <a:pt x="561" y="139"/>
                      <a:pt x="561" y="139"/>
                    </a:cubicBezTo>
                    <a:cubicBezTo>
                      <a:pt x="564" y="133"/>
                      <a:pt x="564" y="133"/>
                      <a:pt x="564" y="133"/>
                    </a:cubicBezTo>
                    <a:cubicBezTo>
                      <a:pt x="559" y="127"/>
                      <a:pt x="559" y="127"/>
                      <a:pt x="559" y="127"/>
                    </a:cubicBezTo>
                    <a:cubicBezTo>
                      <a:pt x="555" y="127"/>
                      <a:pt x="555" y="127"/>
                      <a:pt x="555" y="127"/>
                    </a:cubicBezTo>
                    <a:cubicBezTo>
                      <a:pt x="552" y="119"/>
                      <a:pt x="552" y="119"/>
                      <a:pt x="552" y="119"/>
                    </a:cubicBezTo>
                    <a:cubicBezTo>
                      <a:pt x="547" y="115"/>
                      <a:pt x="547" y="115"/>
                      <a:pt x="547" y="115"/>
                    </a:cubicBezTo>
                    <a:cubicBezTo>
                      <a:pt x="541" y="115"/>
                      <a:pt x="541" y="115"/>
                      <a:pt x="541" y="115"/>
                    </a:cubicBezTo>
                    <a:cubicBezTo>
                      <a:pt x="534" y="118"/>
                      <a:pt x="534" y="118"/>
                      <a:pt x="534" y="118"/>
                    </a:cubicBezTo>
                    <a:cubicBezTo>
                      <a:pt x="527" y="115"/>
                      <a:pt x="527" y="115"/>
                      <a:pt x="527" y="115"/>
                    </a:cubicBezTo>
                    <a:cubicBezTo>
                      <a:pt x="520" y="114"/>
                      <a:pt x="520" y="114"/>
                      <a:pt x="520" y="114"/>
                    </a:cubicBezTo>
                    <a:cubicBezTo>
                      <a:pt x="520" y="106"/>
                      <a:pt x="520" y="106"/>
                      <a:pt x="520" y="106"/>
                    </a:cubicBezTo>
                    <a:cubicBezTo>
                      <a:pt x="515" y="103"/>
                      <a:pt x="515" y="103"/>
                      <a:pt x="515" y="103"/>
                    </a:cubicBezTo>
                    <a:cubicBezTo>
                      <a:pt x="512" y="96"/>
                      <a:pt x="512" y="96"/>
                      <a:pt x="512" y="96"/>
                    </a:cubicBezTo>
                    <a:cubicBezTo>
                      <a:pt x="516" y="89"/>
                      <a:pt x="516" y="89"/>
                      <a:pt x="516" y="89"/>
                    </a:cubicBezTo>
                    <a:cubicBezTo>
                      <a:pt x="516" y="82"/>
                      <a:pt x="516" y="82"/>
                      <a:pt x="516" y="82"/>
                    </a:cubicBezTo>
                    <a:cubicBezTo>
                      <a:pt x="521" y="79"/>
                      <a:pt x="521" y="79"/>
                      <a:pt x="521" y="79"/>
                    </a:cubicBezTo>
                    <a:cubicBezTo>
                      <a:pt x="521" y="72"/>
                      <a:pt x="521" y="72"/>
                      <a:pt x="521" y="72"/>
                    </a:cubicBezTo>
                    <a:cubicBezTo>
                      <a:pt x="524" y="64"/>
                      <a:pt x="524" y="64"/>
                      <a:pt x="524" y="64"/>
                    </a:cubicBezTo>
                    <a:cubicBezTo>
                      <a:pt x="532" y="58"/>
                      <a:pt x="532" y="58"/>
                      <a:pt x="532" y="58"/>
                    </a:cubicBezTo>
                    <a:cubicBezTo>
                      <a:pt x="526" y="49"/>
                      <a:pt x="526" y="49"/>
                      <a:pt x="526" y="49"/>
                    </a:cubicBezTo>
                    <a:cubicBezTo>
                      <a:pt x="519" y="47"/>
                      <a:pt x="519" y="47"/>
                      <a:pt x="519" y="47"/>
                    </a:cubicBezTo>
                    <a:cubicBezTo>
                      <a:pt x="518" y="43"/>
                      <a:pt x="518" y="43"/>
                      <a:pt x="518" y="43"/>
                    </a:cubicBezTo>
                    <a:cubicBezTo>
                      <a:pt x="511" y="42"/>
                      <a:pt x="511" y="42"/>
                      <a:pt x="511" y="42"/>
                    </a:cubicBezTo>
                    <a:cubicBezTo>
                      <a:pt x="502" y="39"/>
                      <a:pt x="502" y="39"/>
                      <a:pt x="502" y="39"/>
                    </a:cubicBezTo>
                    <a:lnTo>
                      <a:pt x="499" y="3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ru-RU"/>
                </a:defPPr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3" name="Freeform 210"/>
              <p:cNvSpPr/>
              <p:nvPr/>
            </p:nvSpPr>
            <p:spPr bwMode="auto">
              <a:xfrm>
                <a:off x="4960637" y="3704043"/>
                <a:ext cx="966765" cy="817622"/>
              </a:xfrm>
              <a:custGeom>
                <a:avLst/>
                <a:gdLst>
                  <a:gd name="T0" fmla="*/ 20 w 303"/>
                  <a:gd name="T1" fmla="*/ 180 h 256"/>
                  <a:gd name="T2" fmla="*/ 24 w 303"/>
                  <a:gd name="T3" fmla="*/ 188 h 256"/>
                  <a:gd name="T4" fmla="*/ 38 w 303"/>
                  <a:gd name="T5" fmla="*/ 189 h 256"/>
                  <a:gd name="T6" fmla="*/ 51 w 303"/>
                  <a:gd name="T7" fmla="*/ 196 h 256"/>
                  <a:gd name="T8" fmla="*/ 61 w 303"/>
                  <a:gd name="T9" fmla="*/ 203 h 256"/>
                  <a:gd name="T10" fmla="*/ 77 w 303"/>
                  <a:gd name="T11" fmla="*/ 205 h 256"/>
                  <a:gd name="T12" fmla="*/ 88 w 303"/>
                  <a:gd name="T13" fmla="*/ 210 h 256"/>
                  <a:gd name="T14" fmla="*/ 92 w 303"/>
                  <a:gd name="T15" fmla="*/ 221 h 256"/>
                  <a:gd name="T16" fmla="*/ 104 w 303"/>
                  <a:gd name="T17" fmla="*/ 227 h 256"/>
                  <a:gd name="T18" fmla="*/ 118 w 303"/>
                  <a:gd name="T19" fmla="*/ 223 h 256"/>
                  <a:gd name="T20" fmla="*/ 136 w 303"/>
                  <a:gd name="T21" fmla="*/ 193 h 256"/>
                  <a:gd name="T22" fmla="*/ 164 w 303"/>
                  <a:gd name="T23" fmla="*/ 157 h 256"/>
                  <a:gd name="T24" fmla="*/ 172 w 303"/>
                  <a:gd name="T25" fmla="*/ 116 h 256"/>
                  <a:gd name="T26" fmla="*/ 156 w 303"/>
                  <a:gd name="T27" fmla="*/ 80 h 256"/>
                  <a:gd name="T28" fmla="*/ 163 w 303"/>
                  <a:gd name="T29" fmla="*/ 72 h 256"/>
                  <a:gd name="T30" fmla="*/ 151 w 303"/>
                  <a:gd name="T31" fmla="*/ 66 h 256"/>
                  <a:gd name="T32" fmla="*/ 160 w 303"/>
                  <a:gd name="T33" fmla="*/ 48 h 256"/>
                  <a:gd name="T34" fmla="*/ 166 w 303"/>
                  <a:gd name="T35" fmla="*/ 41 h 256"/>
                  <a:gd name="T36" fmla="*/ 179 w 303"/>
                  <a:gd name="T37" fmla="*/ 41 h 256"/>
                  <a:gd name="T38" fmla="*/ 187 w 303"/>
                  <a:gd name="T39" fmla="*/ 32 h 256"/>
                  <a:gd name="T40" fmla="*/ 195 w 303"/>
                  <a:gd name="T41" fmla="*/ 31 h 256"/>
                  <a:gd name="T42" fmla="*/ 210 w 303"/>
                  <a:gd name="T43" fmla="*/ 28 h 256"/>
                  <a:gd name="T44" fmla="*/ 225 w 303"/>
                  <a:gd name="T45" fmla="*/ 33 h 256"/>
                  <a:gd name="T46" fmla="*/ 234 w 303"/>
                  <a:gd name="T47" fmla="*/ 31 h 256"/>
                  <a:gd name="T48" fmla="*/ 247 w 303"/>
                  <a:gd name="T49" fmla="*/ 24 h 256"/>
                  <a:gd name="T50" fmla="*/ 253 w 303"/>
                  <a:gd name="T51" fmla="*/ 8 h 256"/>
                  <a:gd name="T52" fmla="*/ 264 w 303"/>
                  <a:gd name="T53" fmla="*/ 1 h 256"/>
                  <a:gd name="T54" fmla="*/ 259 w 303"/>
                  <a:gd name="T55" fmla="*/ 11 h 256"/>
                  <a:gd name="T56" fmla="*/ 266 w 303"/>
                  <a:gd name="T57" fmla="*/ 24 h 256"/>
                  <a:gd name="T58" fmla="*/ 273 w 303"/>
                  <a:gd name="T59" fmla="*/ 37 h 256"/>
                  <a:gd name="T60" fmla="*/ 282 w 303"/>
                  <a:gd name="T61" fmla="*/ 52 h 256"/>
                  <a:gd name="T62" fmla="*/ 296 w 303"/>
                  <a:gd name="T63" fmla="*/ 54 h 256"/>
                  <a:gd name="T64" fmla="*/ 303 w 303"/>
                  <a:gd name="T65" fmla="*/ 65 h 256"/>
                  <a:gd name="T66" fmla="*/ 292 w 303"/>
                  <a:gd name="T67" fmla="*/ 78 h 256"/>
                  <a:gd name="T68" fmla="*/ 280 w 303"/>
                  <a:gd name="T69" fmla="*/ 92 h 256"/>
                  <a:gd name="T70" fmla="*/ 270 w 303"/>
                  <a:gd name="T71" fmla="*/ 106 h 256"/>
                  <a:gd name="T72" fmla="*/ 268 w 303"/>
                  <a:gd name="T73" fmla="*/ 123 h 256"/>
                  <a:gd name="T74" fmla="*/ 274 w 303"/>
                  <a:gd name="T75" fmla="*/ 129 h 256"/>
                  <a:gd name="T76" fmla="*/ 276 w 303"/>
                  <a:gd name="T77" fmla="*/ 141 h 256"/>
                  <a:gd name="T78" fmla="*/ 254 w 303"/>
                  <a:gd name="T79" fmla="*/ 158 h 256"/>
                  <a:gd name="T80" fmla="*/ 243 w 303"/>
                  <a:gd name="T81" fmla="*/ 165 h 256"/>
                  <a:gd name="T82" fmla="*/ 237 w 303"/>
                  <a:gd name="T83" fmla="*/ 179 h 256"/>
                  <a:gd name="T84" fmla="*/ 228 w 303"/>
                  <a:gd name="T85" fmla="*/ 193 h 256"/>
                  <a:gd name="T86" fmla="*/ 215 w 303"/>
                  <a:gd name="T87" fmla="*/ 192 h 256"/>
                  <a:gd name="T88" fmla="*/ 201 w 303"/>
                  <a:gd name="T89" fmla="*/ 203 h 256"/>
                  <a:gd name="T90" fmla="*/ 193 w 303"/>
                  <a:gd name="T91" fmla="*/ 202 h 256"/>
                  <a:gd name="T92" fmla="*/ 189 w 303"/>
                  <a:gd name="T93" fmla="*/ 212 h 256"/>
                  <a:gd name="T94" fmla="*/ 187 w 303"/>
                  <a:gd name="T95" fmla="*/ 217 h 256"/>
                  <a:gd name="T96" fmla="*/ 194 w 303"/>
                  <a:gd name="T97" fmla="*/ 229 h 256"/>
                  <a:gd name="T98" fmla="*/ 186 w 303"/>
                  <a:gd name="T99" fmla="*/ 244 h 256"/>
                  <a:gd name="T100" fmla="*/ 178 w 303"/>
                  <a:gd name="T101" fmla="*/ 246 h 256"/>
                  <a:gd name="T102" fmla="*/ 160 w 303"/>
                  <a:gd name="T103" fmla="*/ 241 h 256"/>
                  <a:gd name="T104" fmla="*/ 133 w 303"/>
                  <a:gd name="T105" fmla="*/ 243 h 256"/>
                  <a:gd name="T106" fmla="*/ 106 w 303"/>
                  <a:gd name="T107" fmla="*/ 256 h 256"/>
                  <a:gd name="T108" fmla="*/ 85 w 303"/>
                  <a:gd name="T109" fmla="*/ 251 h 256"/>
                  <a:gd name="T110" fmla="*/ 74 w 303"/>
                  <a:gd name="T111" fmla="*/ 235 h 256"/>
                  <a:gd name="T112" fmla="*/ 58 w 303"/>
                  <a:gd name="T113" fmla="*/ 225 h 256"/>
                  <a:gd name="T114" fmla="*/ 39 w 303"/>
                  <a:gd name="T115" fmla="*/ 228 h 256"/>
                  <a:gd name="T116" fmla="*/ 18 w 303"/>
                  <a:gd name="T117" fmla="*/ 221 h 256"/>
                  <a:gd name="T118" fmla="*/ 5 w 303"/>
                  <a:gd name="T119" fmla="*/ 219 h 256"/>
                  <a:gd name="T120" fmla="*/ 1 w 303"/>
                  <a:gd name="T121" fmla="*/ 209 h 256"/>
                  <a:gd name="T122" fmla="*/ 4 w 303"/>
                  <a:gd name="T123" fmla="*/ 200 h 256"/>
                  <a:gd name="T124" fmla="*/ 8 w 303"/>
                  <a:gd name="T125" fmla="*/ 19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3" h="256">
                    <a:moveTo>
                      <a:pt x="8" y="190"/>
                    </a:moveTo>
                    <a:cubicBezTo>
                      <a:pt x="13" y="185"/>
                      <a:pt x="15" y="185"/>
                      <a:pt x="20" y="180"/>
                    </a:cubicBezTo>
                    <a:cubicBezTo>
                      <a:pt x="25" y="183"/>
                      <a:pt x="25" y="183"/>
                      <a:pt x="25" y="183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31" y="191"/>
                      <a:pt x="31" y="191"/>
                      <a:pt x="31" y="191"/>
                    </a:cubicBezTo>
                    <a:cubicBezTo>
                      <a:pt x="38" y="189"/>
                      <a:pt x="38" y="189"/>
                      <a:pt x="38" y="189"/>
                    </a:cubicBezTo>
                    <a:cubicBezTo>
                      <a:pt x="47" y="192"/>
                      <a:pt x="47" y="192"/>
                      <a:pt x="47" y="192"/>
                    </a:cubicBezTo>
                    <a:cubicBezTo>
                      <a:pt x="51" y="196"/>
                      <a:pt x="51" y="196"/>
                      <a:pt x="51" y="196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61" y="203"/>
                      <a:pt x="61" y="203"/>
                      <a:pt x="61" y="203"/>
                    </a:cubicBezTo>
                    <a:cubicBezTo>
                      <a:pt x="72" y="201"/>
                      <a:pt x="72" y="201"/>
                      <a:pt x="72" y="201"/>
                    </a:cubicBezTo>
                    <a:cubicBezTo>
                      <a:pt x="77" y="205"/>
                      <a:pt x="77" y="205"/>
                      <a:pt x="77" y="205"/>
                    </a:cubicBezTo>
                    <a:cubicBezTo>
                      <a:pt x="82" y="210"/>
                      <a:pt x="82" y="210"/>
                      <a:pt x="82" y="210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88" y="214"/>
                      <a:pt x="88" y="214"/>
                      <a:pt x="88" y="214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5" y="221"/>
                      <a:pt x="98" y="221"/>
                      <a:pt x="102" y="221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112" y="223"/>
                      <a:pt x="112" y="223"/>
                      <a:pt x="112" y="223"/>
                    </a:cubicBezTo>
                    <a:cubicBezTo>
                      <a:pt x="118" y="223"/>
                      <a:pt x="118" y="223"/>
                      <a:pt x="118" y="223"/>
                    </a:cubicBezTo>
                    <a:cubicBezTo>
                      <a:pt x="118" y="212"/>
                      <a:pt x="118" y="212"/>
                      <a:pt x="118" y="212"/>
                    </a:cubicBezTo>
                    <a:cubicBezTo>
                      <a:pt x="124" y="207"/>
                      <a:pt x="130" y="200"/>
                      <a:pt x="136" y="193"/>
                    </a:cubicBezTo>
                    <a:cubicBezTo>
                      <a:pt x="137" y="186"/>
                      <a:pt x="137" y="186"/>
                      <a:pt x="137" y="186"/>
                    </a:cubicBezTo>
                    <a:cubicBezTo>
                      <a:pt x="147" y="177"/>
                      <a:pt x="156" y="167"/>
                      <a:pt x="164" y="157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72" y="116"/>
                      <a:pt x="172" y="116"/>
                      <a:pt x="172" y="116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1" y="103"/>
                      <a:pt x="159" y="91"/>
                      <a:pt x="156" y="80"/>
                    </a:cubicBezTo>
                    <a:cubicBezTo>
                      <a:pt x="159" y="75"/>
                      <a:pt x="159" y="75"/>
                      <a:pt x="159" y="75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87" y="39"/>
                      <a:pt x="187" y="39"/>
                      <a:pt x="187" y="39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205" y="31"/>
                      <a:pt x="205" y="31"/>
                      <a:pt x="205" y="31"/>
                    </a:cubicBezTo>
                    <a:cubicBezTo>
                      <a:pt x="210" y="28"/>
                      <a:pt x="210" y="28"/>
                      <a:pt x="210" y="28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34" y="31"/>
                      <a:pt x="234" y="31"/>
                      <a:pt x="234" y="31"/>
                    </a:cubicBezTo>
                    <a:cubicBezTo>
                      <a:pt x="241" y="24"/>
                      <a:pt x="241" y="24"/>
                      <a:pt x="241" y="24"/>
                    </a:cubicBezTo>
                    <a:cubicBezTo>
                      <a:pt x="247" y="24"/>
                      <a:pt x="247" y="24"/>
                      <a:pt x="247" y="24"/>
                    </a:cubicBezTo>
                    <a:cubicBezTo>
                      <a:pt x="247" y="11"/>
                      <a:pt x="247" y="11"/>
                      <a:pt x="247" y="11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7" y="4"/>
                      <a:pt x="267" y="4"/>
                      <a:pt x="267" y="4"/>
                    </a:cubicBezTo>
                    <a:cubicBezTo>
                      <a:pt x="259" y="11"/>
                      <a:pt x="259" y="11"/>
                      <a:pt x="259" y="11"/>
                    </a:cubicBezTo>
                    <a:cubicBezTo>
                      <a:pt x="259" y="21"/>
                      <a:pt x="259" y="21"/>
                      <a:pt x="259" y="21"/>
                    </a:cubicBezTo>
                    <a:cubicBezTo>
                      <a:pt x="266" y="24"/>
                      <a:pt x="266" y="24"/>
                      <a:pt x="266" y="24"/>
                    </a:cubicBezTo>
                    <a:cubicBezTo>
                      <a:pt x="269" y="32"/>
                      <a:pt x="269" y="32"/>
                      <a:pt x="269" y="32"/>
                    </a:cubicBezTo>
                    <a:cubicBezTo>
                      <a:pt x="273" y="37"/>
                      <a:pt x="273" y="37"/>
                      <a:pt x="273" y="37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2" y="52"/>
                      <a:pt x="282" y="52"/>
                      <a:pt x="282" y="52"/>
                    </a:cubicBezTo>
                    <a:cubicBezTo>
                      <a:pt x="288" y="50"/>
                      <a:pt x="288" y="50"/>
                      <a:pt x="288" y="50"/>
                    </a:cubicBezTo>
                    <a:cubicBezTo>
                      <a:pt x="296" y="54"/>
                      <a:pt x="296" y="54"/>
                      <a:pt x="296" y="54"/>
                    </a:cubicBezTo>
                    <a:cubicBezTo>
                      <a:pt x="301" y="59"/>
                      <a:pt x="301" y="59"/>
                      <a:pt x="301" y="59"/>
                    </a:cubicBezTo>
                    <a:cubicBezTo>
                      <a:pt x="303" y="65"/>
                      <a:pt x="303" y="65"/>
                      <a:pt x="303" y="65"/>
                    </a:cubicBezTo>
                    <a:cubicBezTo>
                      <a:pt x="300" y="75"/>
                      <a:pt x="300" y="75"/>
                      <a:pt x="300" y="75"/>
                    </a:cubicBezTo>
                    <a:cubicBezTo>
                      <a:pt x="292" y="78"/>
                      <a:pt x="292" y="78"/>
                      <a:pt x="292" y="78"/>
                    </a:cubicBezTo>
                    <a:cubicBezTo>
                      <a:pt x="285" y="84"/>
                      <a:pt x="285" y="84"/>
                      <a:pt x="285" y="84"/>
                    </a:cubicBezTo>
                    <a:cubicBezTo>
                      <a:pt x="280" y="92"/>
                      <a:pt x="280" y="92"/>
                      <a:pt x="280" y="92"/>
                    </a:cubicBezTo>
                    <a:cubicBezTo>
                      <a:pt x="276" y="100"/>
                      <a:pt x="276" y="100"/>
                      <a:pt x="276" y="100"/>
                    </a:cubicBezTo>
                    <a:cubicBezTo>
                      <a:pt x="270" y="106"/>
                      <a:pt x="270" y="106"/>
                      <a:pt x="270" y="106"/>
                    </a:cubicBezTo>
                    <a:cubicBezTo>
                      <a:pt x="266" y="115"/>
                      <a:pt x="266" y="115"/>
                      <a:pt x="266" y="115"/>
                    </a:cubicBezTo>
                    <a:cubicBezTo>
                      <a:pt x="268" y="123"/>
                      <a:pt x="268" y="123"/>
                      <a:pt x="268" y="123"/>
                    </a:cubicBezTo>
                    <a:cubicBezTo>
                      <a:pt x="274" y="125"/>
                      <a:pt x="274" y="125"/>
                      <a:pt x="274" y="125"/>
                    </a:cubicBez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8" y="133"/>
                      <a:pt x="278" y="133"/>
                      <a:pt x="278" y="133"/>
                    </a:cubicBezTo>
                    <a:cubicBezTo>
                      <a:pt x="276" y="141"/>
                      <a:pt x="276" y="141"/>
                      <a:pt x="276" y="141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54" y="158"/>
                      <a:pt x="254" y="158"/>
                      <a:pt x="254" y="158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43" y="165"/>
                      <a:pt x="243" y="165"/>
                      <a:pt x="243" y="165"/>
                    </a:cubicBezTo>
                    <a:cubicBezTo>
                      <a:pt x="242" y="175"/>
                      <a:pt x="242" y="175"/>
                      <a:pt x="242" y="175"/>
                    </a:cubicBezTo>
                    <a:cubicBezTo>
                      <a:pt x="237" y="179"/>
                      <a:pt x="237" y="179"/>
                      <a:pt x="237" y="179"/>
                    </a:cubicBezTo>
                    <a:cubicBezTo>
                      <a:pt x="232" y="181"/>
                      <a:pt x="232" y="181"/>
                      <a:pt x="232" y="181"/>
                    </a:cubicBezTo>
                    <a:cubicBezTo>
                      <a:pt x="228" y="193"/>
                      <a:pt x="228" y="193"/>
                      <a:pt x="228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15" y="192"/>
                      <a:pt x="215" y="192"/>
                      <a:pt x="215" y="192"/>
                    </a:cubicBezTo>
                    <a:cubicBezTo>
                      <a:pt x="206" y="201"/>
                      <a:pt x="206" y="201"/>
                      <a:pt x="206" y="201"/>
                    </a:cubicBezTo>
                    <a:cubicBezTo>
                      <a:pt x="201" y="203"/>
                      <a:pt x="201" y="203"/>
                      <a:pt x="201" y="203"/>
                    </a:cubicBezTo>
                    <a:cubicBezTo>
                      <a:pt x="197" y="202"/>
                      <a:pt x="197" y="202"/>
                      <a:pt x="197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89" y="206"/>
                      <a:pt x="189" y="206"/>
                      <a:pt x="189" y="206"/>
                    </a:cubicBezTo>
                    <a:cubicBezTo>
                      <a:pt x="189" y="212"/>
                      <a:pt x="189" y="212"/>
                      <a:pt x="189" y="212"/>
                    </a:cubicBez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87" y="217"/>
                      <a:pt x="187" y="217"/>
                      <a:pt x="187" y="217"/>
                    </a:cubicBezTo>
                    <a:cubicBezTo>
                      <a:pt x="187" y="229"/>
                      <a:pt x="187" y="229"/>
                      <a:pt x="187" y="229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8" y="233"/>
                      <a:pt x="198" y="233"/>
                      <a:pt x="198" y="233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8" y="250"/>
                      <a:pt x="188" y="250"/>
                      <a:pt x="188" y="250"/>
                    </a:cubicBezTo>
                    <a:cubicBezTo>
                      <a:pt x="178" y="246"/>
                      <a:pt x="178" y="246"/>
                      <a:pt x="178" y="246"/>
                    </a:cubicBezTo>
                    <a:cubicBezTo>
                      <a:pt x="165" y="244"/>
                      <a:pt x="165" y="244"/>
                      <a:pt x="165" y="244"/>
                    </a:cubicBezTo>
                    <a:cubicBezTo>
                      <a:pt x="160" y="241"/>
                      <a:pt x="160" y="241"/>
                      <a:pt x="160" y="241"/>
                    </a:cubicBezTo>
                    <a:cubicBezTo>
                      <a:pt x="143" y="243"/>
                      <a:pt x="143" y="243"/>
                      <a:pt x="143" y="243"/>
                    </a:cubicBezTo>
                    <a:cubicBezTo>
                      <a:pt x="133" y="243"/>
                      <a:pt x="133" y="243"/>
                      <a:pt x="133" y="243"/>
                    </a:cubicBez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19" y="252"/>
                      <a:pt x="112" y="254"/>
                      <a:pt x="106" y="256"/>
                    </a:cubicBezTo>
                    <a:cubicBezTo>
                      <a:pt x="94" y="255"/>
                      <a:pt x="94" y="255"/>
                      <a:pt x="94" y="255"/>
                    </a:cubicBezTo>
                    <a:cubicBezTo>
                      <a:pt x="85" y="251"/>
                      <a:pt x="85" y="251"/>
                      <a:pt x="85" y="251"/>
                    </a:cubicBezTo>
                    <a:cubicBezTo>
                      <a:pt x="79" y="246"/>
                      <a:pt x="79" y="246"/>
                      <a:pt x="79" y="246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67" y="229"/>
                      <a:pt x="67" y="229"/>
                      <a:pt x="67" y="229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49" y="225"/>
                      <a:pt x="49" y="225"/>
                      <a:pt x="49" y="225"/>
                    </a:cubicBezTo>
                    <a:cubicBezTo>
                      <a:pt x="39" y="228"/>
                      <a:pt x="39" y="228"/>
                      <a:pt x="39" y="228"/>
                    </a:cubicBezTo>
                    <a:cubicBezTo>
                      <a:pt x="32" y="221"/>
                      <a:pt x="32" y="221"/>
                      <a:pt x="32" y="221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9" y="215"/>
                      <a:pt x="9" y="215"/>
                      <a:pt x="9" y="215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5" y="213"/>
                      <a:pt x="5" y="213"/>
                      <a:pt x="5" y="213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" y="200"/>
                      <a:pt x="4" y="200"/>
                      <a:pt x="4" y="200"/>
                    </a:cubicBezTo>
                    <a:cubicBezTo>
                      <a:pt x="4" y="194"/>
                      <a:pt x="4" y="194"/>
                      <a:pt x="4" y="194"/>
                    </a:cubicBezTo>
                    <a:lnTo>
                      <a:pt x="8" y="190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130"/>
              <p:cNvSpPr>
                <a:spLocks noEditPoints="1"/>
              </p:cNvSpPr>
              <p:nvPr/>
            </p:nvSpPr>
            <p:spPr bwMode="auto">
              <a:xfrm>
                <a:off x="3268133" y="2288518"/>
                <a:ext cx="982744" cy="1175831"/>
              </a:xfrm>
              <a:custGeom>
                <a:avLst/>
                <a:gdLst>
                  <a:gd name="T0" fmla="*/ 231 w 308"/>
                  <a:gd name="T1" fmla="*/ 50 h 368"/>
                  <a:gd name="T2" fmla="*/ 233 w 308"/>
                  <a:gd name="T3" fmla="*/ 10 h 368"/>
                  <a:gd name="T4" fmla="*/ 235 w 308"/>
                  <a:gd name="T5" fmla="*/ 13 h 368"/>
                  <a:gd name="T6" fmla="*/ 212 w 308"/>
                  <a:gd name="T7" fmla="*/ 21 h 368"/>
                  <a:gd name="T8" fmla="*/ 175 w 308"/>
                  <a:gd name="T9" fmla="*/ 6 h 368"/>
                  <a:gd name="T10" fmla="*/ 188 w 308"/>
                  <a:gd name="T11" fmla="*/ 11 h 368"/>
                  <a:gd name="T12" fmla="*/ 72 w 308"/>
                  <a:gd name="T13" fmla="*/ 147 h 368"/>
                  <a:gd name="T14" fmla="*/ 69 w 308"/>
                  <a:gd name="T15" fmla="*/ 167 h 368"/>
                  <a:gd name="T16" fmla="*/ 30 w 308"/>
                  <a:gd name="T17" fmla="*/ 183 h 368"/>
                  <a:gd name="T18" fmla="*/ 9 w 308"/>
                  <a:gd name="T19" fmla="*/ 217 h 368"/>
                  <a:gd name="T20" fmla="*/ 34 w 308"/>
                  <a:gd name="T21" fmla="*/ 249 h 368"/>
                  <a:gd name="T22" fmla="*/ 57 w 308"/>
                  <a:gd name="T23" fmla="*/ 268 h 368"/>
                  <a:gd name="T24" fmla="*/ 91 w 308"/>
                  <a:gd name="T25" fmla="*/ 267 h 368"/>
                  <a:gd name="T26" fmla="*/ 108 w 308"/>
                  <a:gd name="T27" fmla="*/ 305 h 368"/>
                  <a:gd name="T28" fmla="*/ 140 w 308"/>
                  <a:gd name="T29" fmla="*/ 319 h 368"/>
                  <a:gd name="T30" fmla="*/ 171 w 308"/>
                  <a:gd name="T31" fmla="*/ 329 h 368"/>
                  <a:gd name="T32" fmla="*/ 218 w 308"/>
                  <a:gd name="T33" fmla="*/ 349 h 368"/>
                  <a:gd name="T34" fmla="*/ 248 w 308"/>
                  <a:gd name="T35" fmla="*/ 349 h 368"/>
                  <a:gd name="T36" fmla="*/ 282 w 308"/>
                  <a:gd name="T37" fmla="*/ 368 h 368"/>
                  <a:gd name="T38" fmla="*/ 294 w 308"/>
                  <a:gd name="T39" fmla="*/ 328 h 368"/>
                  <a:gd name="T40" fmla="*/ 307 w 308"/>
                  <a:gd name="T41" fmla="*/ 298 h 368"/>
                  <a:gd name="T42" fmla="*/ 287 w 308"/>
                  <a:gd name="T43" fmla="*/ 281 h 368"/>
                  <a:gd name="T44" fmla="*/ 278 w 308"/>
                  <a:gd name="T45" fmla="*/ 259 h 368"/>
                  <a:gd name="T46" fmla="*/ 275 w 308"/>
                  <a:gd name="T47" fmla="*/ 236 h 368"/>
                  <a:gd name="T48" fmla="*/ 265 w 308"/>
                  <a:gd name="T49" fmla="*/ 213 h 368"/>
                  <a:gd name="T50" fmla="*/ 269 w 308"/>
                  <a:gd name="T51" fmla="*/ 194 h 368"/>
                  <a:gd name="T52" fmla="*/ 276 w 308"/>
                  <a:gd name="T53" fmla="*/ 174 h 368"/>
                  <a:gd name="T54" fmla="*/ 269 w 308"/>
                  <a:gd name="T55" fmla="*/ 148 h 368"/>
                  <a:gd name="T56" fmla="*/ 255 w 308"/>
                  <a:gd name="T57" fmla="*/ 147 h 368"/>
                  <a:gd name="T58" fmla="*/ 240 w 308"/>
                  <a:gd name="T59" fmla="*/ 128 h 368"/>
                  <a:gd name="T60" fmla="*/ 262 w 308"/>
                  <a:gd name="T61" fmla="*/ 94 h 368"/>
                  <a:gd name="T62" fmla="*/ 253 w 308"/>
                  <a:gd name="T63" fmla="*/ 78 h 368"/>
                  <a:gd name="T64" fmla="*/ 256 w 308"/>
                  <a:gd name="T65" fmla="*/ 63 h 368"/>
                  <a:gd name="T66" fmla="*/ 244 w 308"/>
                  <a:gd name="T67" fmla="*/ 51 h 368"/>
                  <a:gd name="T68" fmla="*/ 228 w 308"/>
                  <a:gd name="T69" fmla="*/ 59 h 368"/>
                  <a:gd name="T70" fmla="*/ 235 w 308"/>
                  <a:gd name="T71" fmla="*/ 82 h 368"/>
                  <a:gd name="T72" fmla="*/ 224 w 308"/>
                  <a:gd name="T73" fmla="*/ 88 h 368"/>
                  <a:gd name="T74" fmla="*/ 220 w 308"/>
                  <a:gd name="T75" fmla="*/ 39 h 368"/>
                  <a:gd name="T76" fmla="*/ 213 w 308"/>
                  <a:gd name="T77" fmla="*/ 50 h 368"/>
                  <a:gd name="T78" fmla="*/ 191 w 308"/>
                  <a:gd name="T79" fmla="*/ 83 h 368"/>
                  <a:gd name="T80" fmla="*/ 181 w 308"/>
                  <a:gd name="T81" fmla="*/ 131 h 368"/>
                  <a:gd name="T82" fmla="*/ 193 w 308"/>
                  <a:gd name="T83" fmla="*/ 143 h 368"/>
                  <a:gd name="T84" fmla="*/ 222 w 308"/>
                  <a:gd name="T85" fmla="*/ 161 h 368"/>
                  <a:gd name="T86" fmla="*/ 214 w 308"/>
                  <a:gd name="T87" fmla="*/ 186 h 368"/>
                  <a:gd name="T88" fmla="*/ 217 w 308"/>
                  <a:gd name="T89" fmla="*/ 198 h 368"/>
                  <a:gd name="T90" fmla="*/ 208 w 308"/>
                  <a:gd name="T91" fmla="*/ 158 h 368"/>
                  <a:gd name="T92" fmla="*/ 180 w 308"/>
                  <a:gd name="T93" fmla="*/ 168 h 368"/>
                  <a:gd name="T94" fmla="*/ 160 w 308"/>
                  <a:gd name="T95" fmla="*/ 208 h 368"/>
                  <a:gd name="T96" fmla="*/ 128 w 308"/>
                  <a:gd name="T97" fmla="*/ 216 h 368"/>
                  <a:gd name="T98" fmla="*/ 104 w 308"/>
                  <a:gd name="T99" fmla="*/ 195 h 368"/>
                  <a:gd name="T100" fmla="*/ 133 w 308"/>
                  <a:gd name="T101" fmla="*/ 202 h 368"/>
                  <a:gd name="T102" fmla="*/ 162 w 308"/>
                  <a:gd name="T103" fmla="*/ 168 h 368"/>
                  <a:gd name="T104" fmla="*/ 165 w 308"/>
                  <a:gd name="T105" fmla="*/ 135 h 368"/>
                  <a:gd name="T106" fmla="*/ 177 w 308"/>
                  <a:gd name="T107" fmla="*/ 70 h 368"/>
                  <a:gd name="T108" fmla="*/ 192 w 308"/>
                  <a:gd name="T109" fmla="*/ 23 h 368"/>
                  <a:gd name="T110" fmla="*/ 160 w 308"/>
                  <a:gd name="T111" fmla="*/ 17 h 368"/>
                  <a:gd name="T112" fmla="*/ 120 w 308"/>
                  <a:gd name="T113" fmla="*/ 63 h 368"/>
                  <a:gd name="T114" fmla="*/ 118 w 308"/>
                  <a:gd name="T115" fmla="*/ 89 h 368"/>
                  <a:gd name="T116" fmla="*/ 118 w 308"/>
                  <a:gd name="T117" fmla="*/ 113 h 368"/>
                  <a:gd name="T118" fmla="*/ 118 w 308"/>
                  <a:gd name="T119" fmla="*/ 148 h 368"/>
                  <a:gd name="T120" fmla="*/ 85 w 308"/>
                  <a:gd name="T121" fmla="*/ 113 h 368"/>
                  <a:gd name="T122" fmla="*/ 78 w 308"/>
                  <a:gd name="T123" fmla="*/ 122 h 368"/>
                  <a:gd name="T124" fmla="*/ 73 w 308"/>
                  <a:gd name="T125" fmla="*/ 14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68">
                    <a:moveTo>
                      <a:pt x="247" y="46"/>
                    </a:move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50"/>
                      <a:pt x="238" y="50"/>
                      <a:pt x="238" y="50"/>
                    </a:cubicBezTo>
                    <a:cubicBezTo>
                      <a:pt x="235" y="53"/>
                      <a:pt x="235" y="53"/>
                      <a:pt x="235" y="53"/>
                    </a:cubicBezTo>
                    <a:cubicBezTo>
                      <a:pt x="231" y="50"/>
                      <a:pt x="231" y="50"/>
                      <a:pt x="231" y="50"/>
                    </a:cubicBezTo>
                    <a:cubicBezTo>
                      <a:pt x="234" y="48"/>
                      <a:pt x="236" y="46"/>
                      <a:pt x="239" y="44"/>
                    </a:cubicBezTo>
                    <a:cubicBezTo>
                      <a:pt x="243" y="43"/>
                      <a:pt x="243" y="43"/>
                      <a:pt x="243" y="43"/>
                    </a:cubicBezTo>
                    <a:lnTo>
                      <a:pt x="247" y="46"/>
                    </a:lnTo>
                    <a:close/>
                    <a:moveTo>
                      <a:pt x="235" y="13"/>
                    </a:moveTo>
                    <a:cubicBezTo>
                      <a:pt x="233" y="10"/>
                      <a:pt x="233" y="10"/>
                      <a:pt x="233" y="10"/>
                    </a:cubicBezTo>
                    <a:cubicBezTo>
                      <a:pt x="227" y="9"/>
                      <a:pt x="227" y="9"/>
                      <a:pt x="227" y="9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30" y="12"/>
                      <a:pt x="230" y="12"/>
                      <a:pt x="230" y="12"/>
                    </a:cubicBezTo>
                    <a:lnTo>
                      <a:pt x="235" y="13"/>
                    </a:lnTo>
                    <a:close/>
                    <a:moveTo>
                      <a:pt x="212" y="21"/>
                    </a:moveTo>
                    <a:cubicBezTo>
                      <a:pt x="210" y="25"/>
                      <a:pt x="210" y="25"/>
                      <a:pt x="210" y="25"/>
                    </a:cubicBezTo>
                    <a:cubicBezTo>
                      <a:pt x="213" y="28"/>
                      <a:pt x="213" y="28"/>
                      <a:pt x="213" y="28"/>
                    </a:cubicBezTo>
                    <a:cubicBezTo>
                      <a:pt x="216" y="24"/>
                      <a:pt x="216" y="24"/>
                      <a:pt x="216" y="24"/>
                    </a:cubicBezTo>
                    <a:lnTo>
                      <a:pt x="212" y="21"/>
                    </a:lnTo>
                    <a:close/>
                    <a:moveTo>
                      <a:pt x="182" y="0"/>
                    </a:moveTo>
                    <a:cubicBezTo>
                      <a:pt x="178" y="1"/>
                      <a:pt x="178" y="1"/>
                      <a:pt x="178" y="1"/>
                    </a:cubicBezTo>
                    <a:cubicBezTo>
                      <a:pt x="177" y="1"/>
                      <a:pt x="177" y="1"/>
                      <a:pt x="177" y="1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2" y="10"/>
                      <a:pt x="172" y="10"/>
                      <a:pt x="172" y="10"/>
                    </a:cubicBezTo>
                    <a:cubicBezTo>
                      <a:pt x="173" y="12"/>
                      <a:pt x="173" y="12"/>
                      <a:pt x="173" y="12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84" y="11"/>
                      <a:pt x="184" y="11"/>
                      <a:pt x="184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5" y="4"/>
                      <a:pt x="185" y="4"/>
                      <a:pt x="185" y="4"/>
                    </a:cubicBezTo>
                    <a:lnTo>
                      <a:pt x="182" y="0"/>
                    </a:lnTo>
                    <a:close/>
                    <a:moveTo>
                      <a:pt x="72" y="147"/>
                    </a:move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2" y="157"/>
                      <a:pt x="72" y="157"/>
                      <a:pt x="72" y="157"/>
                    </a:cubicBezTo>
                    <a:cubicBezTo>
                      <a:pt x="78" y="162"/>
                      <a:pt x="78" y="162"/>
                      <a:pt x="78" y="162"/>
                    </a:cubicBezTo>
                    <a:cubicBezTo>
                      <a:pt x="69" y="167"/>
                      <a:pt x="69" y="167"/>
                      <a:pt x="69" y="167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8" y="189"/>
                      <a:pt x="18" y="189"/>
                      <a:pt x="18" y="189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208"/>
                      <a:pt x="8" y="208"/>
                      <a:pt x="8" y="208"/>
                    </a:cubicBezTo>
                    <a:cubicBezTo>
                      <a:pt x="9" y="217"/>
                      <a:pt x="9" y="217"/>
                      <a:pt x="9" y="217"/>
                    </a:cubicBezTo>
                    <a:cubicBezTo>
                      <a:pt x="7" y="225"/>
                      <a:pt x="7" y="225"/>
                      <a:pt x="7" y="225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6" y="237"/>
                      <a:pt x="11" y="242"/>
                      <a:pt x="17" y="248"/>
                    </a:cubicBezTo>
                    <a:cubicBezTo>
                      <a:pt x="26" y="246"/>
                      <a:pt x="26" y="246"/>
                      <a:pt x="26" y="246"/>
                    </a:cubicBezTo>
                    <a:cubicBezTo>
                      <a:pt x="34" y="249"/>
                      <a:pt x="34" y="249"/>
                      <a:pt x="34" y="249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8" y="257"/>
                      <a:pt x="58" y="257"/>
                      <a:pt x="58" y="257"/>
                    </a:cubicBezTo>
                    <a:cubicBezTo>
                      <a:pt x="51" y="263"/>
                      <a:pt x="51" y="263"/>
                      <a:pt x="51" y="263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7" y="270"/>
                      <a:pt x="67" y="270"/>
                      <a:pt x="67" y="270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7" y="271"/>
                      <a:pt x="77" y="271"/>
                      <a:pt x="77" y="271"/>
                    </a:cubicBezTo>
                    <a:cubicBezTo>
                      <a:pt x="81" y="267"/>
                      <a:pt x="81" y="267"/>
                      <a:pt x="81" y="267"/>
                    </a:cubicBezTo>
                    <a:cubicBezTo>
                      <a:pt x="91" y="267"/>
                      <a:pt x="91" y="267"/>
                      <a:pt x="91" y="267"/>
                    </a:cubicBezTo>
                    <a:cubicBezTo>
                      <a:pt x="99" y="275"/>
                      <a:pt x="99" y="275"/>
                      <a:pt x="99" y="275"/>
                    </a:cubicBezTo>
                    <a:cubicBezTo>
                      <a:pt x="101" y="284"/>
                      <a:pt x="101" y="284"/>
                      <a:pt x="101" y="284"/>
                    </a:cubicBezTo>
                    <a:cubicBezTo>
                      <a:pt x="101" y="290"/>
                      <a:pt x="101" y="290"/>
                      <a:pt x="101" y="290"/>
                    </a:cubicBezTo>
                    <a:cubicBezTo>
                      <a:pt x="109" y="298"/>
                      <a:pt x="109" y="298"/>
                      <a:pt x="109" y="298"/>
                    </a:cubicBezTo>
                    <a:cubicBezTo>
                      <a:pt x="108" y="305"/>
                      <a:pt x="108" y="305"/>
                      <a:pt x="108" y="305"/>
                    </a:cubicBezTo>
                    <a:cubicBezTo>
                      <a:pt x="110" y="312"/>
                      <a:pt x="110" y="312"/>
                      <a:pt x="110" y="312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29" y="311"/>
                      <a:pt x="129" y="311"/>
                      <a:pt x="129" y="311"/>
                    </a:cubicBezTo>
                    <a:cubicBezTo>
                      <a:pt x="134" y="319"/>
                      <a:pt x="134" y="319"/>
                      <a:pt x="134" y="319"/>
                    </a:cubicBezTo>
                    <a:cubicBezTo>
                      <a:pt x="140" y="319"/>
                      <a:pt x="140" y="319"/>
                      <a:pt x="140" y="319"/>
                    </a:cubicBezTo>
                    <a:cubicBezTo>
                      <a:pt x="147" y="326"/>
                      <a:pt x="147" y="326"/>
                      <a:pt x="147" y="326"/>
                    </a:cubicBezTo>
                    <a:cubicBezTo>
                      <a:pt x="153" y="325"/>
                      <a:pt x="153" y="325"/>
                      <a:pt x="153" y="325"/>
                    </a:cubicBezTo>
                    <a:cubicBezTo>
                      <a:pt x="162" y="327"/>
                      <a:pt x="162" y="327"/>
                      <a:pt x="162" y="327"/>
                    </a:cubicBezTo>
                    <a:cubicBezTo>
                      <a:pt x="168" y="332"/>
                      <a:pt x="168" y="332"/>
                      <a:pt x="168" y="332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81" y="333"/>
                      <a:pt x="181" y="333"/>
                      <a:pt x="181" y="333"/>
                    </a:cubicBezTo>
                    <a:cubicBezTo>
                      <a:pt x="179" y="340"/>
                      <a:pt x="179" y="340"/>
                      <a:pt x="179" y="340"/>
                    </a:cubicBezTo>
                    <a:cubicBezTo>
                      <a:pt x="186" y="343"/>
                      <a:pt x="186" y="343"/>
                      <a:pt x="186" y="343"/>
                    </a:cubicBezTo>
                    <a:cubicBezTo>
                      <a:pt x="192" y="349"/>
                      <a:pt x="192" y="349"/>
                      <a:pt x="192" y="349"/>
                    </a:cubicBezTo>
                    <a:cubicBezTo>
                      <a:pt x="201" y="349"/>
                      <a:pt x="209" y="349"/>
                      <a:pt x="218" y="349"/>
                    </a:cubicBezTo>
                    <a:cubicBezTo>
                      <a:pt x="221" y="344"/>
                      <a:pt x="221" y="344"/>
                      <a:pt x="221" y="344"/>
                    </a:cubicBezTo>
                    <a:cubicBezTo>
                      <a:pt x="226" y="342"/>
                      <a:pt x="230" y="339"/>
                      <a:pt x="235" y="336"/>
                    </a:cubicBezTo>
                    <a:cubicBezTo>
                      <a:pt x="238" y="343"/>
                      <a:pt x="238" y="343"/>
                      <a:pt x="238" y="343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248" y="349"/>
                      <a:pt x="248" y="349"/>
                      <a:pt x="248" y="349"/>
                    </a:cubicBezTo>
                    <a:cubicBezTo>
                      <a:pt x="259" y="352"/>
                      <a:pt x="259" y="352"/>
                      <a:pt x="259" y="352"/>
                    </a:cubicBezTo>
                    <a:cubicBezTo>
                      <a:pt x="264" y="361"/>
                      <a:pt x="264" y="361"/>
                      <a:pt x="264" y="361"/>
                    </a:cubicBezTo>
                    <a:cubicBezTo>
                      <a:pt x="270" y="359"/>
                      <a:pt x="270" y="359"/>
                      <a:pt x="270" y="359"/>
                    </a:cubicBezTo>
                    <a:cubicBezTo>
                      <a:pt x="275" y="359"/>
                      <a:pt x="275" y="359"/>
                      <a:pt x="275" y="359"/>
                    </a:cubicBezTo>
                    <a:cubicBezTo>
                      <a:pt x="282" y="368"/>
                      <a:pt x="282" y="368"/>
                      <a:pt x="282" y="368"/>
                    </a:cubicBezTo>
                    <a:cubicBezTo>
                      <a:pt x="286" y="364"/>
                      <a:pt x="290" y="361"/>
                      <a:pt x="294" y="357"/>
                    </a:cubicBezTo>
                    <a:cubicBezTo>
                      <a:pt x="294" y="349"/>
                      <a:pt x="294" y="349"/>
                      <a:pt x="294" y="349"/>
                    </a:cubicBezTo>
                    <a:cubicBezTo>
                      <a:pt x="299" y="344"/>
                      <a:pt x="299" y="344"/>
                      <a:pt x="299" y="344"/>
                    </a:cubicBezTo>
                    <a:cubicBezTo>
                      <a:pt x="299" y="335"/>
                      <a:pt x="299" y="335"/>
                      <a:pt x="299" y="335"/>
                    </a:cubicBezTo>
                    <a:cubicBezTo>
                      <a:pt x="294" y="328"/>
                      <a:pt x="294" y="328"/>
                      <a:pt x="294" y="328"/>
                    </a:cubicBezTo>
                    <a:cubicBezTo>
                      <a:pt x="298" y="322"/>
                      <a:pt x="298" y="322"/>
                      <a:pt x="298" y="322"/>
                    </a:cubicBezTo>
                    <a:cubicBezTo>
                      <a:pt x="303" y="315"/>
                      <a:pt x="303" y="315"/>
                      <a:pt x="303" y="315"/>
                    </a:cubicBezTo>
                    <a:cubicBezTo>
                      <a:pt x="308" y="311"/>
                      <a:pt x="308" y="311"/>
                      <a:pt x="308" y="311"/>
                    </a:cubicBezTo>
                    <a:cubicBezTo>
                      <a:pt x="305" y="305"/>
                      <a:pt x="305" y="305"/>
                      <a:pt x="305" y="305"/>
                    </a:cubicBezTo>
                    <a:cubicBezTo>
                      <a:pt x="307" y="298"/>
                      <a:pt x="307" y="298"/>
                      <a:pt x="307" y="298"/>
                    </a:cubicBezTo>
                    <a:cubicBezTo>
                      <a:pt x="305" y="290"/>
                      <a:pt x="305" y="290"/>
                      <a:pt x="305" y="290"/>
                    </a:cubicBezTo>
                    <a:cubicBezTo>
                      <a:pt x="301" y="293"/>
                      <a:pt x="301" y="293"/>
                      <a:pt x="301" y="293"/>
                    </a:cubicBezTo>
                    <a:cubicBezTo>
                      <a:pt x="297" y="290"/>
                      <a:pt x="297" y="290"/>
                      <a:pt x="297" y="290"/>
                    </a:cubicBezTo>
                    <a:cubicBezTo>
                      <a:pt x="289" y="288"/>
                      <a:pt x="289" y="288"/>
                      <a:pt x="289" y="288"/>
                    </a:cubicBezTo>
                    <a:cubicBezTo>
                      <a:pt x="287" y="281"/>
                      <a:pt x="287" y="281"/>
                      <a:pt x="287" y="281"/>
                    </a:cubicBezTo>
                    <a:cubicBezTo>
                      <a:pt x="290" y="277"/>
                      <a:pt x="290" y="277"/>
                      <a:pt x="290" y="277"/>
                    </a:cubicBezTo>
                    <a:cubicBezTo>
                      <a:pt x="290" y="269"/>
                      <a:pt x="290" y="269"/>
                      <a:pt x="290" y="269"/>
                    </a:cubicBezTo>
                    <a:cubicBezTo>
                      <a:pt x="286" y="263"/>
                      <a:pt x="286" y="263"/>
                      <a:pt x="286" y="263"/>
                    </a:cubicBezTo>
                    <a:cubicBezTo>
                      <a:pt x="282" y="259"/>
                      <a:pt x="282" y="259"/>
                      <a:pt x="282" y="259"/>
                    </a:cubicBezTo>
                    <a:cubicBezTo>
                      <a:pt x="278" y="259"/>
                      <a:pt x="278" y="259"/>
                      <a:pt x="278" y="259"/>
                    </a:cubicBezTo>
                    <a:cubicBezTo>
                      <a:pt x="274" y="252"/>
                      <a:pt x="274" y="252"/>
                      <a:pt x="274" y="252"/>
                    </a:cubicBezTo>
                    <a:cubicBezTo>
                      <a:pt x="277" y="249"/>
                      <a:pt x="277" y="249"/>
                      <a:pt x="277" y="249"/>
                    </a:cubicBezTo>
                    <a:cubicBezTo>
                      <a:pt x="277" y="243"/>
                      <a:pt x="277" y="243"/>
                      <a:pt x="277" y="243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6"/>
                      <a:pt x="275" y="236"/>
                      <a:pt x="275" y="236"/>
                    </a:cubicBezTo>
                    <a:cubicBezTo>
                      <a:pt x="279" y="231"/>
                      <a:pt x="279" y="231"/>
                      <a:pt x="279" y="231"/>
                    </a:cubicBezTo>
                    <a:cubicBezTo>
                      <a:pt x="276" y="225"/>
                      <a:pt x="276" y="225"/>
                      <a:pt x="276" y="225"/>
                    </a:cubicBezTo>
                    <a:cubicBezTo>
                      <a:pt x="268" y="221"/>
                      <a:pt x="268" y="221"/>
                      <a:pt x="268" y="221"/>
                    </a:cubicBezTo>
                    <a:cubicBezTo>
                      <a:pt x="268" y="216"/>
                      <a:pt x="268" y="216"/>
                      <a:pt x="268" y="216"/>
                    </a:cubicBezTo>
                    <a:cubicBezTo>
                      <a:pt x="265" y="213"/>
                      <a:pt x="265" y="213"/>
                      <a:pt x="265" y="213"/>
                    </a:cubicBezTo>
                    <a:cubicBezTo>
                      <a:pt x="268" y="208"/>
                      <a:pt x="268" y="208"/>
                      <a:pt x="268" y="208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4" y="198"/>
                      <a:pt x="264" y="198"/>
                      <a:pt x="264" y="198"/>
                    </a:cubicBezTo>
                    <a:cubicBezTo>
                      <a:pt x="264" y="193"/>
                      <a:pt x="264" y="193"/>
                      <a:pt x="264" y="193"/>
                    </a:cubicBezTo>
                    <a:cubicBezTo>
                      <a:pt x="269" y="194"/>
                      <a:pt x="269" y="194"/>
                      <a:pt x="269" y="194"/>
                    </a:cubicBezTo>
                    <a:cubicBezTo>
                      <a:pt x="270" y="189"/>
                      <a:pt x="270" y="189"/>
                      <a:pt x="270" y="189"/>
                    </a:cubicBezTo>
                    <a:cubicBezTo>
                      <a:pt x="274" y="186"/>
                      <a:pt x="274" y="186"/>
                      <a:pt x="274" y="186"/>
                    </a:cubicBezTo>
                    <a:cubicBezTo>
                      <a:pt x="276" y="179"/>
                      <a:pt x="276" y="179"/>
                      <a:pt x="276" y="179"/>
                    </a:cubicBezTo>
                    <a:cubicBezTo>
                      <a:pt x="274" y="174"/>
                      <a:pt x="274" y="174"/>
                      <a:pt x="274" y="174"/>
                    </a:cubicBezTo>
                    <a:cubicBezTo>
                      <a:pt x="276" y="174"/>
                      <a:pt x="276" y="174"/>
                      <a:pt x="276" y="174"/>
                    </a:cubicBezTo>
                    <a:cubicBezTo>
                      <a:pt x="278" y="169"/>
                      <a:pt x="278" y="169"/>
                      <a:pt x="278" y="169"/>
                    </a:cubicBezTo>
                    <a:cubicBezTo>
                      <a:pt x="275" y="161"/>
                      <a:pt x="275" y="161"/>
                      <a:pt x="275" y="161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69" y="155"/>
                      <a:pt x="269" y="155"/>
                      <a:pt x="269" y="155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5" y="152"/>
                      <a:pt x="265" y="152"/>
                      <a:pt x="265" y="152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259" y="153"/>
                      <a:pt x="259" y="153"/>
                      <a:pt x="259" y="153"/>
                    </a:cubicBezTo>
                    <a:cubicBezTo>
                      <a:pt x="256" y="151"/>
                      <a:pt x="256" y="151"/>
                      <a:pt x="256" y="151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49" y="146"/>
                      <a:pt x="249" y="146"/>
                      <a:pt x="249" y="146"/>
                    </a:cubicBezTo>
                    <a:cubicBezTo>
                      <a:pt x="244" y="141"/>
                      <a:pt x="244" y="141"/>
                      <a:pt x="244" y="141"/>
                    </a:cubicBezTo>
                    <a:cubicBezTo>
                      <a:pt x="243" y="138"/>
                      <a:pt x="243" y="138"/>
                      <a:pt x="243" y="138"/>
                    </a:cubicBezTo>
                    <a:cubicBezTo>
                      <a:pt x="240" y="135"/>
                      <a:pt x="240" y="135"/>
                      <a:pt x="240" y="135"/>
                    </a:cubicBez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6" y="123"/>
                      <a:pt x="246" y="123"/>
                      <a:pt x="246" y="123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4" y="114"/>
                      <a:pt x="254" y="114"/>
                      <a:pt x="254" y="114"/>
                    </a:cubicBezTo>
                    <a:cubicBezTo>
                      <a:pt x="261" y="114"/>
                      <a:pt x="261" y="114"/>
                      <a:pt x="261" y="114"/>
                    </a:cubicBezTo>
                    <a:cubicBezTo>
                      <a:pt x="261" y="107"/>
                      <a:pt x="261" y="101"/>
                      <a:pt x="262" y="94"/>
                    </a:cubicBezTo>
                    <a:cubicBezTo>
                      <a:pt x="254" y="90"/>
                      <a:pt x="254" y="90"/>
                      <a:pt x="254" y="90"/>
                    </a:cubicBezTo>
                    <a:cubicBezTo>
                      <a:pt x="252" y="86"/>
                      <a:pt x="252" y="86"/>
                      <a:pt x="252" y="86"/>
                    </a:cubicBezTo>
                    <a:cubicBezTo>
                      <a:pt x="251" y="87"/>
                      <a:pt x="251" y="87"/>
                      <a:pt x="251" y="87"/>
                    </a:cubicBezTo>
                    <a:cubicBezTo>
                      <a:pt x="248" y="83"/>
                      <a:pt x="248" y="83"/>
                      <a:pt x="248" y="83"/>
                    </a:cubicBezTo>
                    <a:cubicBezTo>
                      <a:pt x="250" y="81"/>
                      <a:pt x="252" y="80"/>
                      <a:pt x="253" y="78"/>
                    </a:cubicBezTo>
                    <a:cubicBezTo>
                      <a:pt x="260" y="77"/>
                      <a:pt x="260" y="77"/>
                      <a:pt x="260" y="77"/>
                    </a:cubicBezTo>
                    <a:cubicBezTo>
                      <a:pt x="259" y="73"/>
                      <a:pt x="259" y="73"/>
                      <a:pt x="259" y="73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1" y="66"/>
                      <a:pt x="261" y="66"/>
                      <a:pt x="261" y="66"/>
                    </a:cubicBezTo>
                    <a:cubicBezTo>
                      <a:pt x="256" y="63"/>
                      <a:pt x="256" y="63"/>
                      <a:pt x="256" y="63"/>
                    </a:cubicBezTo>
                    <a:cubicBezTo>
                      <a:pt x="252" y="62"/>
                      <a:pt x="252" y="62"/>
                      <a:pt x="252" y="62"/>
                    </a:cubicBezTo>
                    <a:cubicBezTo>
                      <a:pt x="249" y="59"/>
                      <a:pt x="249" y="59"/>
                      <a:pt x="249" y="59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4" y="55"/>
                      <a:pt x="244" y="55"/>
                      <a:pt x="244" y="55"/>
                    </a:cubicBezTo>
                    <a:cubicBezTo>
                      <a:pt x="244" y="51"/>
                      <a:pt x="244" y="51"/>
                      <a:pt x="244" y="51"/>
                    </a:cubicBezTo>
                    <a:cubicBezTo>
                      <a:pt x="240" y="55"/>
                      <a:pt x="240" y="55"/>
                      <a:pt x="240" y="55"/>
                    </a:cubicBezTo>
                    <a:cubicBezTo>
                      <a:pt x="240" y="59"/>
                      <a:pt x="240" y="59"/>
                      <a:pt x="240" y="59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37" y="68"/>
                      <a:pt x="237" y="68"/>
                      <a:pt x="237" y="68"/>
                    </a:cubicBezTo>
                    <a:cubicBezTo>
                      <a:pt x="234" y="65"/>
                      <a:pt x="231" y="62"/>
                      <a:pt x="228" y="59"/>
                    </a:cubicBezTo>
                    <a:cubicBezTo>
                      <a:pt x="220" y="63"/>
                      <a:pt x="220" y="63"/>
                      <a:pt x="220" y="63"/>
                    </a:cubicBezTo>
                    <a:cubicBezTo>
                      <a:pt x="223" y="71"/>
                      <a:pt x="223" y="71"/>
                      <a:pt x="223" y="71"/>
                    </a:cubicBezTo>
                    <a:cubicBezTo>
                      <a:pt x="228" y="76"/>
                      <a:pt x="228" y="76"/>
                      <a:pt x="228" y="76"/>
                    </a:cubicBezTo>
                    <a:cubicBezTo>
                      <a:pt x="228" y="79"/>
                      <a:pt x="228" y="79"/>
                      <a:pt x="228" y="79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9" y="86"/>
                      <a:pt x="239" y="86"/>
                      <a:pt x="239" y="86"/>
                    </a:cubicBezTo>
                    <a:cubicBezTo>
                      <a:pt x="241" y="91"/>
                      <a:pt x="241" y="91"/>
                      <a:pt x="241" y="91"/>
                    </a:cubicBezTo>
                    <a:cubicBezTo>
                      <a:pt x="241" y="95"/>
                      <a:pt x="241" y="95"/>
                      <a:pt x="241" y="95"/>
                    </a:cubicBezTo>
                    <a:cubicBezTo>
                      <a:pt x="237" y="92"/>
                      <a:pt x="233" y="88"/>
                      <a:pt x="229" y="85"/>
                    </a:cubicBezTo>
                    <a:cubicBezTo>
                      <a:pt x="224" y="88"/>
                      <a:pt x="224" y="88"/>
                      <a:pt x="224" y="88"/>
                    </a:cubicBezTo>
                    <a:cubicBezTo>
                      <a:pt x="220" y="85"/>
                      <a:pt x="216" y="82"/>
                      <a:pt x="212" y="79"/>
                    </a:cubicBezTo>
                    <a:cubicBezTo>
                      <a:pt x="212" y="74"/>
                      <a:pt x="212" y="69"/>
                      <a:pt x="212" y="64"/>
                    </a:cubicBezTo>
                    <a:cubicBezTo>
                      <a:pt x="219" y="58"/>
                      <a:pt x="219" y="58"/>
                      <a:pt x="219" y="58"/>
                    </a:cubicBezTo>
                    <a:cubicBezTo>
                      <a:pt x="220" y="49"/>
                      <a:pt x="220" y="49"/>
                      <a:pt x="220" y="49"/>
                    </a:cubicBezTo>
                    <a:cubicBezTo>
                      <a:pt x="220" y="39"/>
                      <a:pt x="220" y="39"/>
                      <a:pt x="220" y="39"/>
                    </a:cubicBezTo>
                    <a:cubicBezTo>
                      <a:pt x="222" y="32"/>
                      <a:pt x="222" y="32"/>
                      <a:pt x="222" y="32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13" y="37"/>
                      <a:pt x="213" y="37"/>
                      <a:pt x="213" y="37"/>
                    </a:cubicBezTo>
                    <a:cubicBezTo>
                      <a:pt x="216" y="43"/>
                      <a:pt x="216" y="43"/>
                      <a:pt x="216" y="43"/>
                    </a:cubicBezTo>
                    <a:cubicBezTo>
                      <a:pt x="213" y="50"/>
                      <a:pt x="213" y="50"/>
                      <a:pt x="213" y="50"/>
                    </a:cubicBezTo>
                    <a:cubicBezTo>
                      <a:pt x="209" y="56"/>
                      <a:pt x="209" y="56"/>
                      <a:pt x="209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196" y="61"/>
                      <a:pt x="191" y="66"/>
                      <a:pt x="187" y="71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2" y="87"/>
                      <a:pt x="194" y="92"/>
                      <a:pt x="196" y="97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5" y="113"/>
                      <a:pt x="185" y="113"/>
                      <a:pt x="185" y="113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81" y="131"/>
                      <a:pt x="181" y="131"/>
                      <a:pt x="181" y="131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8" y="142"/>
                      <a:pt x="178" y="142"/>
                      <a:pt x="178" y="142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87" y="146"/>
                      <a:pt x="187" y="146"/>
                      <a:pt x="187" y="146"/>
                    </a:cubicBezTo>
                    <a:cubicBezTo>
                      <a:pt x="193" y="143"/>
                      <a:pt x="193" y="143"/>
                      <a:pt x="193" y="143"/>
                    </a:cubicBezTo>
                    <a:cubicBezTo>
                      <a:pt x="197" y="140"/>
                      <a:pt x="197" y="140"/>
                      <a:pt x="197" y="140"/>
                    </a:cubicBez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11" y="147"/>
                      <a:pt x="211" y="147"/>
                      <a:pt x="211" y="147"/>
                    </a:cubicBezTo>
                    <a:cubicBezTo>
                      <a:pt x="213" y="150"/>
                      <a:pt x="216" y="152"/>
                      <a:pt x="218" y="154"/>
                    </a:cubicBezTo>
                    <a:cubicBezTo>
                      <a:pt x="222" y="161"/>
                      <a:pt x="222" y="161"/>
                      <a:pt x="222" y="161"/>
                    </a:cubicBezTo>
                    <a:cubicBezTo>
                      <a:pt x="219" y="167"/>
                      <a:pt x="219" y="167"/>
                      <a:pt x="219" y="167"/>
                    </a:cubicBezTo>
                    <a:cubicBezTo>
                      <a:pt x="221" y="173"/>
                      <a:pt x="221" y="173"/>
                      <a:pt x="221" y="173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3" y="179"/>
                      <a:pt x="213" y="179"/>
                      <a:pt x="213" y="179"/>
                    </a:cubicBezTo>
                    <a:cubicBezTo>
                      <a:pt x="214" y="186"/>
                      <a:pt x="214" y="186"/>
                      <a:pt x="214" y="186"/>
                    </a:cubicBezTo>
                    <a:cubicBezTo>
                      <a:pt x="214" y="190"/>
                      <a:pt x="214" y="190"/>
                      <a:pt x="214" y="190"/>
                    </a:cubicBezTo>
                    <a:cubicBezTo>
                      <a:pt x="217" y="193"/>
                      <a:pt x="217" y="193"/>
                      <a:pt x="217" y="193"/>
                    </a:cubicBezTo>
                    <a:cubicBezTo>
                      <a:pt x="225" y="195"/>
                      <a:pt x="225" y="195"/>
                      <a:pt x="225" y="195"/>
                    </a:cubicBez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17" y="198"/>
                      <a:pt x="217" y="198"/>
                      <a:pt x="217" y="198"/>
                    </a:cubicBezTo>
                    <a:cubicBezTo>
                      <a:pt x="210" y="191"/>
                      <a:pt x="210" y="191"/>
                      <a:pt x="210" y="191"/>
                    </a:cubicBezTo>
                    <a:cubicBezTo>
                      <a:pt x="210" y="187"/>
                      <a:pt x="210" y="182"/>
                      <a:pt x="210" y="178"/>
                    </a:cubicBezTo>
                    <a:cubicBezTo>
                      <a:pt x="215" y="172"/>
                      <a:pt x="215" y="172"/>
                      <a:pt x="215" y="172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08" y="158"/>
                      <a:pt x="208" y="158"/>
                      <a:pt x="208" y="158"/>
                    </a:cubicBezTo>
                    <a:cubicBezTo>
                      <a:pt x="205" y="151"/>
                      <a:pt x="205" y="151"/>
                      <a:pt x="205" y="151"/>
                    </a:cubicBezTo>
                    <a:cubicBezTo>
                      <a:pt x="197" y="152"/>
                      <a:pt x="197" y="152"/>
                      <a:pt x="197" y="152"/>
                    </a:cubicBezTo>
                    <a:cubicBezTo>
                      <a:pt x="189" y="152"/>
                      <a:pt x="189" y="152"/>
                      <a:pt x="189" y="152"/>
                    </a:cubicBezTo>
                    <a:cubicBezTo>
                      <a:pt x="186" y="156"/>
                      <a:pt x="183" y="159"/>
                      <a:pt x="180" y="162"/>
                    </a:cubicBezTo>
                    <a:cubicBezTo>
                      <a:pt x="180" y="168"/>
                      <a:pt x="180" y="168"/>
                      <a:pt x="180" y="168"/>
                    </a:cubicBezTo>
                    <a:cubicBezTo>
                      <a:pt x="182" y="176"/>
                      <a:pt x="182" y="176"/>
                      <a:pt x="182" y="176"/>
                    </a:cubicBezTo>
                    <a:cubicBezTo>
                      <a:pt x="180" y="184"/>
                      <a:pt x="180" y="184"/>
                      <a:pt x="180" y="184"/>
                    </a:cubicBezTo>
                    <a:cubicBezTo>
                      <a:pt x="176" y="188"/>
                      <a:pt x="171" y="192"/>
                      <a:pt x="167" y="197"/>
                    </a:cubicBezTo>
                    <a:cubicBezTo>
                      <a:pt x="167" y="204"/>
                      <a:pt x="167" y="204"/>
                      <a:pt x="167" y="204"/>
                    </a:cubicBezTo>
                    <a:cubicBezTo>
                      <a:pt x="160" y="208"/>
                      <a:pt x="160" y="208"/>
                      <a:pt x="160" y="208"/>
                    </a:cubicBezTo>
                    <a:cubicBezTo>
                      <a:pt x="151" y="210"/>
                      <a:pt x="151" y="210"/>
                      <a:pt x="151" y="210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39" y="212"/>
                      <a:pt x="142" y="216"/>
                      <a:pt x="139" y="222"/>
                    </a:cubicBezTo>
                    <a:cubicBezTo>
                      <a:pt x="132" y="222"/>
                      <a:pt x="132" y="222"/>
                      <a:pt x="132" y="222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2" y="216"/>
                      <a:pt x="122" y="216"/>
                      <a:pt x="122" y="216"/>
                    </a:cubicBezTo>
                    <a:cubicBezTo>
                      <a:pt x="115" y="211"/>
                      <a:pt x="115" y="211"/>
                      <a:pt x="115" y="211"/>
                    </a:cubicBezTo>
                    <a:cubicBezTo>
                      <a:pt x="109" y="209"/>
                      <a:pt x="109" y="209"/>
                      <a:pt x="109" y="209"/>
                    </a:cubicBezTo>
                    <a:cubicBezTo>
                      <a:pt x="104" y="201"/>
                      <a:pt x="104" y="201"/>
                      <a:pt x="104" y="201"/>
                    </a:cubicBezTo>
                    <a:cubicBezTo>
                      <a:pt x="104" y="195"/>
                      <a:pt x="104" y="195"/>
                      <a:pt x="104" y="195"/>
                    </a:cubicBezTo>
                    <a:cubicBezTo>
                      <a:pt x="109" y="196"/>
                      <a:pt x="109" y="196"/>
                      <a:pt x="109" y="196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3" y="202"/>
                      <a:pt x="133" y="202"/>
                      <a:pt x="133" y="202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61" y="180"/>
                      <a:pt x="161" y="180"/>
                      <a:pt x="161" y="180"/>
                    </a:cubicBezTo>
                    <a:cubicBezTo>
                      <a:pt x="162" y="168"/>
                      <a:pt x="162" y="168"/>
                      <a:pt x="162" y="168"/>
                    </a:cubicBezTo>
                    <a:cubicBezTo>
                      <a:pt x="170" y="162"/>
                      <a:pt x="170" y="162"/>
                      <a:pt x="170" y="162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5" y="150"/>
                      <a:pt x="165" y="150"/>
                      <a:pt x="165" y="150"/>
                    </a:cubicBezTo>
                    <a:cubicBezTo>
                      <a:pt x="162" y="141"/>
                      <a:pt x="162" y="141"/>
                      <a:pt x="162" y="141"/>
                    </a:cubicBezTo>
                    <a:cubicBezTo>
                      <a:pt x="165" y="135"/>
                      <a:pt x="165" y="135"/>
                      <a:pt x="165" y="135"/>
                    </a:cubicBezTo>
                    <a:cubicBezTo>
                      <a:pt x="169" y="121"/>
                      <a:pt x="169" y="121"/>
                      <a:pt x="169" y="121"/>
                    </a:cubicBezTo>
                    <a:cubicBezTo>
                      <a:pt x="172" y="107"/>
                      <a:pt x="172" y="107"/>
                      <a:pt x="172" y="107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89"/>
                      <a:pt x="182" y="82"/>
                      <a:pt x="183" y="75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90" y="51"/>
                      <a:pt x="190" y="51"/>
                      <a:pt x="190" y="51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5" y="35"/>
                      <a:pt x="195" y="35"/>
                      <a:pt x="195" y="35"/>
                    </a:cubicBezTo>
                    <a:cubicBezTo>
                      <a:pt x="192" y="23"/>
                      <a:pt x="192" y="23"/>
                      <a:pt x="192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60" y="17"/>
                      <a:pt x="160" y="17"/>
                      <a:pt x="160" y="17"/>
                    </a:cubicBezTo>
                    <a:cubicBezTo>
                      <a:pt x="156" y="26"/>
                      <a:pt x="152" y="35"/>
                      <a:pt x="148" y="43"/>
                    </a:cubicBezTo>
                    <a:cubicBezTo>
                      <a:pt x="145" y="46"/>
                      <a:pt x="142" y="49"/>
                      <a:pt x="139" y="52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0" y="63"/>
                      <a:pt x="120" y="63"/>
                      <a:pt x="120" y="63"/>
                    </a:cubicBezTo>
                    <a:cubicBezTo>
                      <a:pt x="118" y="70"/>
                      <a:pt x="118" y="70"/>
                      <a:pt x="118" y="70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6"/>
                      <a:pt x="123" y="76"/>
                      <a:pt x="123" y="76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94"/>
                      <a:pt x="118" y="94"/>
                      <a:pt x="118" y="94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8"/>
                      <a:pt x="118" y="148"/>
                      <a:pt x="118" y="148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1" y="132"/>
                      <a:pt x="97" y="126"/>
                      <a:pt x="93" y="121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77" y="135"/>
                      <a:pt x="77" y="135"/>
                      <a:pt x="77" y="135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72" y="144"/>
                      <a:pt x="72" y="144"/>
                      <a:pt x="72" y="144"/>
                    </a:cubicBezTo>
                    <a:lnTo>
                      <a:pt x="72" y="14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132"/>
              <p:cNvSpPr/>
              <p:nvPr/>
            </p:nvSpPr>
            <p:spPr bwMode="auto">
              <a:xfrm>
                <a:off x="3028439" y="2914385"/>
                <a:ext cx="1201132" cy="817622"/>
              </a:xfrm>
              <a:custGeom>
                <a:avLst/>
                <a:gdLst>
                  <a:gd name="T0" fmla="*/ 84 w 376"/>
                  <a:gd name="T1" fmla="*/ 21 h 256"/>
                  <a:gd name="T2" fmla="*/ 91 w 376"/>
                  <a:gd name="T3" fmla="*/ 52 h 256"/>
                  <a:gd name="T4" fmla="*/ 116 w 376"/>
                  <a:gd name="T5" fmla="*/ 50 h 256"/>
                  <a:gd name="T6" fmla="*/ 126 w 376"/>
                  <a:gd name="T7" fmla="*/ 67 h 256"/>
                  <a:gd name="T8" fmla="*/ 146 w 376"/>
                  <a:gd name="T9" fmla="*/ 69 h 256"/>
                  <a:gd name="T10" fmla="*/ 165 w 376"/>
                  <a:gd name="T11" fmla="*/ 71 h 256"/>
                  <a:gd name="T12" fmla="*/ 176 w 376"/>
                  <a:gd name="T13" fmla="*/ 94 h 256"/>
                  <a:gd name="T14" fmla="*/ 185 w 376"/>
                  <a:gd name="T15" fmla="*/ 116 h 256"/>
                  <a:gd name="T16" fmla="*/ 209 w 376"/>
                  <a:gd name="T17" fmla="*/ 123 h 256"/>
                  <a:gd name="T18" fmla="*/ 228 w 376"/>
                  <a:gd name="T19" fmla="*/ 129 h 256"/>
                  <a:gd name="T20" fmla="*/ 246 w 376"/>
                  <a:gd name="T21" fmla="*/ 133 h 256"/>
                  <a:gd name="T22" fmla="*/ 261 w 376"/>
                  <a:gd name="T23" fmla="*/ 147 h 256"/>
                  <a:gd name="T24" fmla="*/ 296 w 376"/>
                  <a:gd name="T25" fmla="*/ 148 h 256"/>
                  <a:gd name="T26" fmla="*/ 320 w 376"/>
                  <a:gd name="T27" fmla="*/ 156 h 256"/>
                  <a:gd name="T28" fmla="*/ 339 w 376"/>
                  <a:gd name="T29" fmla="*/ 165 h 256"/>
                  <a:gd name="T30" fmla="*/ 357 w 376"/>
                  <a:gd name="T31" fmla="*/ 172 h 256"/>
                  <a:gd name="T32" fmla="*/ 376 w 376"/>
                  <a:gd name="T33" fmla="*/ 192 h 256"/>
                  <a:gd name="T34" fmla="*/ 350 w 376"/>
                  <a:gd name="T35" fmla="*/ 214 h 256"/>
                  <a:gd name="T36" fmla="*/ 320 w 376"/>
                  <a:gd name="T37" fmla="*/ 219 h 256"/>
                  <a:gd name="T38" fmla="*/ 295 w 376"/>
                  <a:gd name="T39" fmla="*/ 208 h 256"/>
                  <a:gd name="T40" fmla="*/ 272 w 376"/>
                  <a:gd name="T41" fmla="*/ 206 h 256"/>
                  <a:gd name="T42" fmla="*/ 239 w 376"/>
                  <a:gd name="T43" fmla="*/ 204 h 256"/>
                  <a:gd name="T44" fmla="*/ 219 w 376"/>
                  <a:gd name="T45" fmla="*/ 236 h 256"/>
                  <a:gd name="T46" fmla="*/ 198 w 376"/>
                  <a:gd name="T47" fmla="*/ 256 h 256"/>
                  <a:gd name="T48" fmla="*/ 181 w 376"/>
                  <a:gd name="T49" fmla="*/ 252 h 256"/>
                  <a:gd name="T50" fmla="*/ 168 w 376"/>
                  <a:gd name="T51" fmla="*/ 243 h 256"/>
                  <a:gd name="T52" fmla="*/ 161 w 376"/>
                  <a:gd name="T53" fmla="*/ 230 h 256"/>
                  <a:gd name="T54" fmla="*/ 139 w 376"/>
                  <a:gd name="T55" fmla="*/ 208 h 256"/>
                  <a:gd name="T56" fmla="*/ 120 w 376"/>
                  <a:gd name="T57" fmla="*/ 197 h 256"/>
                  <a:gd name="T58" fmla="*/ 114 w 376"/>
                  <a:gd name="T59" fmla="*/ 206 h 256"/>
                  <a:gd name="T60" fmla="*/ 88 w 376"/>
                  <a:gd name="T61" fmla="*/ 213 h 256"/>
                  <a:gd name="T62" fmla="*/ 71 w 376"/>
                  <a:gd name="T63" fmla="*/ 217 h 256"/>
                  <a:gd name="T64" fmla="*/ 58 w 376"/>
                  <a:gd name="T65" fmla="*/ 223 h 256"/>
                  <a:gd name="T66" fmla="*/ 49 w 376"/>
                  <a:gd name="T67" fmla="*/ 207 h 256"/>
                  <a:gd name="T68" fmla="*/ 43 w 376"/>
                  <a:gd name="T69" fmla="*/ 199 h 256"/>
                  <a:gd name="T70" fmla="*/ 32 w 376"/>
                  <a:gd name="T71" fmla="*/ 186 h 256"/>
                  <a:gd name="T72" fmla="*/ 32 w 376"/>
                  <a:gd name="T73" fmla="*/ 155 h 256"/>
                  <a:gd name="T74" fmla="*/ 25 w 376"/>
                  <a:gd name="T75" fmla="*/ 115 h 256"/>
                  <a:gd name="T76" fmla="*/ 0 w 376"/>
                  <a:gd name="T77" fmla="*/ 90 h 256"/>
                  <a:gd name="T78" fmla="*/ 11 w 376"/>
                  <a:gd name="T79" fmla="*/ 71 h 256"/>
                  <a:gd name="T80" fmla="*/ 17 w 376"/>
                  <a:gd name="T81" fmla="*/ 51 h 256"/>
                  <a:gd name="T82" fmla="*/ 34 w 376"/>
                  <a:gd name="T83" fmla="*/ 35 h 256"/>
                  <a:gd name="T84" fmla="*/ 49 w 376"/>
                  <a:gd name="T85" fmla="*/ 9 h 256"/>
                  <a:gd name="T86" fmla="*/ 59 w 376"/>
                  <a:gd name="T87" fmla="*/ 15 h 256"/>
                  <a:gd name="T88" fmla="*/ 77 w 376"/>
                  <a:gd name="T89" fmla="*/ 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6" h="256">
                    <a:moveTo>
                      <a:pt x="84" y="0"/>
                    </a:moveTo>
                    <a:cubicBezTo>
                      <a:pt x="83" y="12"/>
                      <a:pt x="83" y="12"/>
                      <a:pt x="83" y="12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80" y="41"/>
                      <a:pt x="86" y="46"/>
                      <a:pt x="91" y="52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9" y="53"/>
                      <a:pt x="109" y="53"/>
                      <a:pt x="109" y="53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6" y="69"/>
                      <a:pt x="146" y="69"/>
                      <a:pt x="146" y="69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65" y="71"/>
                      <a:pt x="165" y="71"/>
                      <a:pt x="165" y="71"/>
                    </a:cubicBezTo>
                    <a:cubicBezTo>
                      <a:pt x="174" y="79"/>
                      <a:pt x="174" y="79"/>
                      <a:pt x="174" y="7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94"/>
                      <a:pt x="176" y="94"/>
                      <a:pt x="176" y="94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2" y="109"/>
                      <a:pt x="182" y="109"/>
                      <a:pt x="182" y="109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97" y="115"/>
                      <a:pt x="197" y="115"/>
                      <a:pt x="197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9" y="123"/>
                      <a:pt x="209" y="123"/>
                      <a:pt x="209" y="123"/>
                    </a:cubicBezTo>
                    <a:cubicBezTo>
                      <a:pt x="215" y="123"/>
                      <a:pt x="215" y="123"/>
                      <a:pt x="215" y="123"/>
                    </a:cubicBezTo>
                    <a:cubicBezTo>
                      <a:pt x="222" y="130"/>
                      <a:pt x="222" y="130"/>
                      <a:pt x="222" y="130"/>
                    </a:cubicBezTo>
                    <a:cubicBezTo>
                      <a:pt x="228" y="129"/>
                      <a:pt x="228" y="129"/>
                      <a:pt x="228" y="129"/>
                    </a:cubicBezTo>
                    <a:cubicBezTo>
                      <a:pt x="237" y="131"/>
                      <a:pt x="237" y="131"/>
                      <a:pt x="237" y="131"/>
                    </a:cubicBezTo>
                    <a:cubicBezTo>
                      <a:pt x="243" y="136"/>
                      <a:pt x="243" y="136"/>
                      <a:pt x="243" y="136"/>
                    </a:cubicBezTo>
                    <a:cubicBezTo>
                      <a:pt x="246" y="133"/>
                      <a:pt x="246" y="133"/>
                      <a:pt x="246" y="133"/>
                    </a:cubicBezTo>
                    <a:cubicBezTo>
                      <a:pt x="256" y="137"/>
                      <a:pt x="256" y="137"/>
                      <a:pt x="256" y="137"/>
                    </a:cubicBezTo>
                    <a:cubicBezTo>
                      <a:pt x="253" y="144"/>
                      <a:pt x="253" y="144"/>
                      <a:pt x="253" y="144"/>
                    </a:cubicBezTo>
                    <a:cubicBezTo>
                      <a:pt x="261" y="147"/>
                      <a:pt x="261" y="147"/>
                      <a:pt x="261" y="147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75" y="153"/>
                      <a:pt x="284" y="153"/>
                      <a:pt x="293" y="153"/>
                    </a:cubicBezTo>
                    <a:cubicBezTo>
                      <a:pt x="296" y="148"/>
                      <a:pt x="296" y="148"/>
                      <a:pt x="296" y="148"/>
                    </a:cubicBezTo>
                    <a:cubicBezTo>
                      <a:pt x="300" y="146"/>
                      <a:pt x="305" y="143"/>
                      <a:pt x="310" y="140"/>
                    </a:cubicBezTo>
                    <a:cubicBezTo>
                      <a:pt x="312" y="147"/>
                      <a:pt x="312" y="147"/>
                      <a:pt x="312" y="147"/>
                    </a:cubicBezTo>
                    <a:cubicBezTo>
                      <a:pt x="320" y="156"/>
                      <a:pt x="320" y="156"/>
                      <a:pt x="320" y="156"/>
                    </a:cubicBezTo>
                    <a:cubicBezTo>
                      <a:pt x="323" y="153"/>
                      <a:pt x="323" y="153"/>
                      <a:pt x="323" y="153"/>
                    </a:cubicBezTo>
                    <a:cubicBezTo>
                      <a:pt x="334" y="156"/>
                      <a:pt x="334" y="156"/>
                      <a:pt x="334" y="156"/>
                    </a:cubicBezTo>
                    <a:cubicBezTo>
                      <a:pt x="339" y="165"/>
                      <a:pt x="339" y="165"/>
                      <a:pt x="339" y="165"/>
                    </a:cubicBezTo>
                    <a:cubicBezTo>
                      <a:pt x="344" y="163"/>
                      <a:pt x="344" y="163"/>
                      <a:pt x="344" y="163"/>
                    </a:cubicBezTo>
                    <a:cubicBezTo>
                      <a:pt x="349" y="163"/>
                      <a:pt x="349" y="163"/>
                      <a:pt x="349" y="163"/>
                    </a:cubicBezTo>
                    <a:cubicBezTo>
                      <a:pt x="357" y="172"/>
                      <a:pt x="357" y="172"/>
                      <a:pt x="357" y="172"/>
                    </a:cubicBezTo>
                    <a:cubicBezTo>
                      <a:pt x="357" y="182"/>
                      <a:pt x="357" y="182"/>
                      <a:pt x="357" y="182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76" y="192"/>
                      <a:pt x="376" y="192"/>
                      <a:pt x="376" y="192"/>
                    </a:cubicBezTo>
                    <a:cubicBezTo>
                      <a:pt x="371" y="201"/>
                      <a:pt x="371" y="201"/>
                      <a:pt x="371" y="201"/>
                    </a:cubicBezTo>
                    <a:cubicBezTo>
                      <a:pt x="358" y="206"/>
                      <a:pt x="358" y="206"/>
                      <a:pt x="358" y="206"/>
                    </a:cubicBezTo>
                    <a:cubicBezTo>
                      <a:pt x="350" y="214"/>
                      <a:pt x="350" y="214"/>
                      <a:pt x="350" y="214"/>
                    </a:cubicBezTo>
                    <a:cubicBezTo>
                      <a:pt x="337" y="205"/>
                      <a:pt x="337" y="205"/>
                      <a:pt x="337" y="205"/>
                    </a:cubicBezTo>
                    <a:cubicBezTo>
                      <a:pt x="323" y="211"/>
                      <a:pt x="323" y="211"/>
                      <a:pt x="323" y="211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10" y="214"/>
                      <a:pt x="310" y="214"/>
                      <a:pt x="310" y="214"/>
                    </a:cubicBezTo>
                    <a:cubicBezTo>
                      <a:pt x="304" y="216"/>
                      <a:pt x="304" y="216"/>
                      <a:pt x="304" y="216"/>
                    </a:cubicBezTo>
                    <a:cubicBezTo>
                      <a:pt x="295" y="208"/>
                      <a:pt x="295" y="208"/>
                      <a:pt x="295" y="208"/>
                    </a:cubicBezTo>
                    <a:cubicBezTo>
                      <a:pt x="286" y="211"/>
                      <a:pt x="286" y="211"/>
                      <a:pt x="286" y="211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2" y="206"/>
                      <a:pt x="272" y="206"/>
                      <a:pt x="272" y="206"/>
                    </a:cubicBezTo>
                    <a:cubicBezTo>
                      <a:pt x="259" y="206"/>
                      <a:pt x="259" y="206"/>
                      <a:pt x="259" y="206"/>
                    </a:cubicBezTo>
                    <a:cubicBezTo>
                      <a:pt x="251" y="202"/>
                      <a:pt x="251" y="202"/>
                      <a:pt x="251" y="202"/>
                    </a:cubicBezTo>
                    <a:cubicBezTo>
                      <a:pt x="239" y="204"/>
                      <a:pt x="239" y="204"/>
                      <a:pt x="239" y="204"/>
                    </a:cubicBezTo>
                    <a:cubicBezTo>
                      <a:pt x="236" y="210"/>
                      <a:pt x="233" y="216"/>
                      <a:pt x="231" y="222"/>
                    </a:cubicBezTo>
                    <a:cubicBezTo>
                      <a:pt x="231" y="233"/>
                      <a:pt x="231" y="233"/>
                      <a:pt x="231" y="233"/>
                    </a:cubicBezTo>
                    <a:cubicBezTo>
                      <a:pt x="219" y="236"/>
                      <a:pt x="219" y="236"/>
                      <a:pt x="219" y="236"/>
                    </a:cubicBezTo>
                    <a:cubicBezTo>
                      <a:pt x="210" y="243"/>
                      <a:pt x="210" y="243"/>
                      <a:pt x="210" y="243"/>
                    </a:cubicBezTo>
                    <a:cubicBezTo>
                      <a:pt x="209" y="250"/>
                      <a:pt x="209" y="250"/>
                      <a:pt x="209" y="250"/>
                    </a:cubicBezTo>
                    <a:cubicBezTo>
                      <a:pt x="198" y="256"/>
                      <a:pt x="198" y="256"/>
                      <a:pt x="198" y="256"/>
                    </a:cubicBezTo>
                    <a:cubicBezTo>
                      <a:pt x="192" y="256"/>
                      <a:pt x="192" y="256"/>
                      <a:pt x="192" y="256"/>
                    </a:cubicBezTo>
                    <a:cubicBezTo>
                      <a:pt x="188" y="252"/>
                      <a:pt x="188" y="252"/>
                      <a:pt x="188" y="252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78" y="248"/>
                      <a:pt x="178" y="248"/>
                      <a:pt x="178" y="248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168" y="237"/>
                      <a:pt x="168" y="237"/>
                      <a:pt x="168" y="237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1" y="230"/>
                      <a:pt x="161" y="230"/>
                      <a:pt x="161" y="230"/>
                    </a:cubicBezTo>
                    <a:cubicBezTo>
                      <a:pt x="158" y="225"/>
                      <a:pt x="155" y="220"/>
                      <a:pt x="152" y="215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39" y="208"/>
                      <a:pt x="139" y="208"/>
                      <a:pt x="139" y="208"/>
                    </a:cubicBezTo>
                    <a:cubicBezTo>
                      <a:pt x="134" y="208"/>
                      <a:pt x="134" y="208"/>
                      <a:pt x="134" y="208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0" y="197"/>
                      <a:pt x="120" y="197"/>
                      <a:pt x="120" y="197"/>
                    </a:cubicBezTo>
                    <a:cubicBezTo>
                      <a:pt x="116" y="197"/>
                      <a:pt x="116" y="197"/>
                      <a:pt x="116" y="197"/>
                    </a:cubicBezTo>
                    <a:cubicBezTo>
                      <a:pt x="116" y="203"/>
                      <a:pt x="116" y="203"/>
                      <a:pt x="116" y="203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02" y="210"/>
                      <a:pt x="102" y="210"/>
                      <a:pt x="102" y="210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74" y="214"/>
                      <a:pt x="74" y="214"/>
                      <a:pt x="74" y="214"/>
                    </a:cubicBezTo>
                    <a:cubicBezTo>
                      <a:pt x="71" y="217"/>
                      <a:pt x="71" y="217"/>
                      <a:pt x="71" y="217"/>
                    </a:cubicBezTo>
                    <a:cubicBezTo>
                      <a:pt x="71" y="221"/>
                      <a:pt x="71" y="221"/>
                      <a:pt x="71" y="221"/>
                    </a:cubicBezTo>
                    <a:cubicBezTo>
                      <a:pt x="66" y="223"/>
                      <a:pt x="66" y="223"/>
                      <a:pt x="66" y="223"/>
                    </a:cubicBezTo>
                    <a:cubicBezTo>
                      <a:pt x="58" y="223"/>
                      <a:pt x="58" y="223"/>
                      <a:pt x="58" y="223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49" y="215"/>
                      <a:pt x="49" y="215"/>
                      <a:pt x="49" y="215"/>
                    </a:cubicBezTo>
                    <a:cubicBezTo>
                      <a:pt x="49" y="207"/>
                      <a:pt x="49" y="207"/>
                      <a:pt x="49" y="207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3" y="199"/>
                      <a:pt x="43" y="199"/>
                      <a:pt x="43" y="199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38" y="189"/>
                      <a:pt x="38" y="189"/>
                      <a:pt x="38" y="189"/>
                    </a:cubicBezTo>
                    <a:cubicBezTo>
                      <a:pt x="32" y="186"/>
                      <a:pt x="32" y="186"/>
                      <a:pt x="32" y="186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7" y="165"/>
                      <a:pt x="28" y="163"/>
                      <a:pt x="32" y="155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35" y="137"/>
                      <a:pt x="37" y="130"/>
                      <a:pt x="30" y="125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19" y="109"/>
                      <a:pt x="13" y="103"/>
                      <a:pt x="6" y="98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0" y="17"/>
                      <a:pt x="44" y="13"/>
                      <a:pt x="49" y="9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7" y="1"/>
                      <a:pt x="77" y="1"/>
                      <a:pt x="77" y="1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133"/>
              <p:cNvSpPr>
                <a:spLocks noEditPoints="1"/>
              </p:cNvSpPr>
              <p:nvPr/>
            </p:nvSpPr>
            <p:spPr bwMode="auto">
              <a:xfrm>
                <a:off x="2687542" y="2317814"/>
                <a:ext cx="842923" cy="479387"/>
              </a:xfrm>
              <a:custGeom>
                <a:avLst/>
                <a:gdLst>
                  <a:gd name="T0" fmla="*/ 221 w 264"/>
                  <a:gd name="T1" fmla="*/ 55 h 150"/>
                  <a:gd name="T2" fmla="*/ 215 w 264"/>
                  <a:gd name="T3" fmla="*/ 65 h 150"/>
                  <a:gd name="T4" fmla="*/ 208 w 264"/>
                  <a:gd name="T5" fmla="*/ 45 h 150"/>
                  <a:gd name="T6" fmla="*/ 102 w 264"/>
                  <a:gd name="T7" fmla="*/ 14 h 150"/>
                  <a:gd name="T8" fmla="*/ 90 w 264"/>
                  <a:gd name="T9" fmla="*/ 31 h 150"/>
                  <a:gd name="T10" fmla="*/ 110 w 264"/>
                  <a:gd name="T11" fmla="*/ 33 h 150"/>
                  <a:gd name="T12" fmla="*/ 108 w 264"/>
                  <a:gd name="T13" fmla="*/ 16 h 150"/>
                  <a:gd name="T14" fmla="*/ 247 w 264"/>
                  <a:gd name="T15" fmla="*/ 80 h 150"/>
                  <a:gd name="T16" fmla="*/ 230 w 264"/>
                  <a:gd name="T17" fmla="*/ 68 h 150"/>
                  <a:gd name="T18" fmla="*/ 219 w 264"/>
                  <a:gd name="T19" fmla="*/ 82 h 150"/>
                  <a:gd name="T20" fmla="*/ 211 w 264"/>
                  <a:gd name="T21" fmla="*/ 97 h 150"/>
                  <a:gd name="T22" fmla="*/ 200 w 264"/>
                  <a:gd name="T23" fmla="*/ 105 h 150"/>
                  <a:gd name="T24" fmla="*/ 199 w 264"/>
                  <a:gd name="T25" fmla="*/ 90 h 150"/>
                  <a:gd name="T26" fmla="*/ 187 w 264"/>
                  <a:gd name="T27" fmla="*/ 84 h 150"/>
                  <a:gd name="T28" fmla="*/ 164 w 264"/>
                  <a:gd name="T29" fmla="*/ 77 h 150"/>
                  <a:gd name="T30" fmla="*/ 138 w 264"/>
                  <a:gd name="T31" fmla="*/ 80 h 150"/>
                  <a:gd name="T32" fmla="*/ 137 w 264"/>
                  <a:gd name="T33" fmla="*/ 64 h 150"/>
                  <a:gd name="T34" fmla="*/ 135 w 264"/>
                  <a:gd name="T35" fmla="*/ 55 h 150"/>
                  <a:gd name="T36" fmla="*/ 120 w 264"/>
                  <a:gd name="T37" fmla="*/ 65 h 150"/>
                  <a:gd name="T38" fmla="*/ 95 w 264"/>
                  <a:gd name="T39" fmla="*/ 56 h 150"/>
                  <a:gd name="T40" fmla="*/ 74 w 264"/>
                  <a:gd name="T41" fmla="*/ 61 h 150"/>
                  <a:gd name="T42" fmla="*/ 56 w 264"/>
                  <a:gd name="T43" fmla="*/ 65 h 150"/>
                  <a:gd name="T44" fmla="*/ 31 w 264"/>
                  <a:gd name="T45" fmla="*/ 64 h 150"/>
                  <a:gd name="T46" fmla="*/ 28 w 264"/>
                  <a:gd name="T47" fmla="*/ 40 h 150"/>
                  <a:gd name="T48" fmla="*/ 53 w 264"/>
                  <a:gd name="T49" fmla="*/ 43 h 150"/>
                  <a:gd name="T50" fmla="*/ 58 w 264"/>
                  <a:gd name="T51" fmla="*/ 21 h 150"/>
                  <a:gd name="T52" fmla="*/ 42 w 264"/>
                  <a:gd name="T53" fmla="*/ 0 h 150"/>
                  <a:gd name="T54" fmla="*/ 37 w 264"/>
                  <a:gd name="T55" fmla="*/ 17 h 150"/>
                  <a:gd name="T56" fmla="*/ 19 w 264"/>
                  <a:gd name="T57" fmla="*/ 32 h 150"/>
                  <a:gd name="T58" fmla="*/ 9 w 264"/>
                  <a:gd name="T59" fmla="*/ 57 h 150"/>
                  <a:gd name="T60" fmla="*/ 6 w 264"/>
                  <a:gd name="T61" fmla="*/ 68 h 150"/>
                  <a:gd name="T62" fmla="*/ 16 w 264"/>
                  <a:gd name="T63" fmla="*/ 84 h 150"/>
                  <a:gd name="T64" fmla="*/ 35 w 264"/>
                  <a:gd name="T65" fmla="*/ 97 h 150"/>
                  <a:gd name="T66" fmla="*/ 46 w 264"/>
                  <a:gd name="T67" fmla="*/ 101 h 150"/>
                  <a:gd name="T68" fmla="*/ 97 w 264"/>
                  <a:gd name="T69" fmla="*/ 96 h 150"/>
                  <a:gd name="T70" fmla="*/ 120 w 264"/>
                  <a:gd name="T71" fmla="*/ 112 h 150"/>
                  <a:gd name="T72" fmla="*/ 144 w 264"/>
                  <a:gd name="T73" fmla="*/ 126 h 150"/>
                  <a:gd name="T74" fmla="*/ 182 w 264"/>
                  <a:gd name="T75" fmla="*/ 142 h 150"/>
                  <a:gd name="T76" fmla="*/ 199 w 264"/>
                  <a:gd name="T77" fmla="*/ 150 h 150"/>
                  <a:gd name="T78" fmla="*/ 218 w 264"/>
                  <a:gd name="T79" fmla="*/ 143 h 150"/>
                  <a:gd name="T80" fmla="*/ 234 w 264"/>
                  <a:gd name="T81" fmla="*/ 137 h 150"/>
                  <a:gd name="T82" fmla="*/ 251 w 264"/>
                  <a:gd name="T83" fmla="*/ 124 h 150"/>
                  <a:gd name="T84" fmla="*/ 262 w 264"/>
                  <a:gd name="T85" fmla="*/ 126 h 150"/>
                  <a:gd name="T86" fmla="*/ 259 w 264"/>
                  <a:gd name="T87" fmla="*/ 111 h 150"/>
                  <a:gd name="T88" fmla="*/ 264 w 264"/>
                  <a:gd name="T89" fmla="*/ 9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150">
                    <a:moveTo>
                      <a:pt x="218" y="41"/>
                    </a:moveTo>
                    <a:cubicBezTo>
                      <a:pt x="221" y="49"/>
                      <a:pt x="221" y="49"/>
                      <a:pt x="221" y="49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4" y="59"/>
                      <a:pt x="214" y="59"/>
                      <a:pt x="214" y="59"/>
                    </a:cubicBezTo>
                    <a:cubicBezTo>
                      <a:pt x="210" y="58"/>
                      <a:pt x="210" y="58"/>
                      <a:pt x="210" y="58"/>
                    </a:cubicBezTo>
                    <a:cubicBezTo>
                      <a:pt x="209" y="54"/>
                      <a:pt x="209" y="49"/>
                      <a:pt x="208" y="45"/>
                    </a:cubicBezTo>
                    <a:cubicBezTo>
                      <a:pt x="212" y="44"/>
                      <a:pt x="212" y="44"/>
                      <a:pt x="212" y="44"/>
                    </a:cubicBezTo>
                    <a:lnTo>
                      <a:pt x="218" y="41"/>
                    </a:lnTo>
                    <a:close/>
                    <a:moveTo>
                      <a:pt x="102" y="14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92" y="19"/>
                      <a:pt x="90" y="22"/>
                      <a:pt x="87" y="25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3" y="33"/>
                      <a:pt x="96" y="34"/>
                      <a:pt x="100" y="35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16"/>
                      <a:pt x="108" y="16"/>
                      <a:pt x="108" y="16"/>
                    </a:cubicBezTo>
                    <a:lnTo>
                      <a:pt x="102" y="14"/>
                    </a:lnTo>
                    <a:close/>
                    <a:moveTo>
                      <a:pt x="262" y="95"/>
                    </a:moveTo>
                    <a:cubicBezTo>
                      <a:pt x="257" y="90"/>
                      <a:pt x="252" y="85"/>
                      <a:pt x="247" y="80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37" y="74"/>
                      <a:pt x="237" y="74"/>
                      <a:pt x="237" y="74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18" y="72"/>
                      <a:pt x="218" y="72"/>
                      <a:pt x="218" y="72"/>
                    </a:cubicBezTo>
                    <a:cubicBezTo>
                      <a:pt x="219" y="82"/>
                      <a:pt x="219" y="82"/>
                      <a:pt x="219" y="82"/>
                    </a:cubicBezTo>
                    <a:cubicBezTo>
                      <a:pt x="218" y="91"/>
                      <a:pt x="218" y="91"/>
                      <a:pt x="218" y="91"/>
                    </a:cubicBezTo>
                    <a:cubicBezTo>
                      <a:pt x="211" y="92"/>
                      <a:pt x="211" y="92"/>
                      <a:pt x="211" y="92"/>
                    </a:cubicBezTo>
                    <a:cubicBezTo>
                      <a:pt x="211" y="97"/>
                      <a:pt x="211" y="97"/>
                      <a:pt x="211" y="97"/>
                    </a:cubicBezTo>
                    <a:cubicBezTo>
                      <a:pt x="204" y="95"/>
                      <a:pt x="204" y="95"/>
                      <a:pt x="204" y="95"/>
                    </a:cubicBezTo>
                    <a:cubicBezTo>
                      <a:pt x="201" y="98"/>
                      <a:pt x="201" y="98"/>
                      <a:pt x="201" y="98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193" y="99"/>
                      <a:pt x="193" y="99"/>
                      <a:pt x="193" y="99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9" y="90"/>
                      <a:pt x="199" y="90"/>
                      <a:pt x="199" y="90"/>
                    </a:cubicBezTo>
                    <a:cubicBezTo>
                      <a:pt x="200" y="85"/>
                      <a:pt x="200" y="85"/>
                      <a:pt x="200" y="85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79" y="84"/>
                      <a:pt x="179" y="84"/>
                      <a:pt x="179" y="84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64" y="77"/>
                      <a:pt x="164" y="77"/>
                      <a:pt x="164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43" y="80"/>
                      <a:pt x="143" y="80"/>
                      <a:pt x="143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1" y="55"/>
                      <a:pt x="141" y="55"/>
                      <a:pt x="141" y="55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91"/>
                      <a:pt x="20" y="92"/>
                      <a:pt x="25" y="98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9" y="97"/>
                      <a:pt x="89" y="97"/>
                      <a:pt x="89" y="97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50" y="128"/>
                      <a:pt x="156" y="130"/>
                      <a:pt x="163" y="133"/>
                    </a:cubicBezTo>
                    <a:cubicBezTo>
                      <a:pt x="172" y="139"/>
                      <a:pt x="172" y="139"/>
                      <a:pt x="172" y="139"/>
                    </a:cubicBezTo>
                    <a:cubicBezTo>
                      <a:pt x="182" y="142"/>
                      <a:pt x="182" y="142"/>
                      <a:pt x="182" y="142"/>
                    </a:cubicBezTo>
                    <a:cubicBezTo>
                      <a:pt x="187" y="146"/>
                      <a:pt x="187" y="146"/>
                      <a:pt x="187" y="146"/>
                    </a:cubicBezTo>
                    <a:cubicBezTo>
                      <a:pt x="191" y="146"/>
                      <a:pt x="191" y="146"/>
                      <a:pt x="191" y="146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206" y="148"/>
                      <a:pt x="206" y="148"/>
                      <a:pt x="206" y="148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18" y="143"/>
                      <a:pt x="218" y="143"/>
                      <a:pt x="218" y="143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5" y="135"/>
                      <a:pt x="225" y="135"/>
                      <a:pt x="225" y="135"/>
                    </a:cubicBezTo>
                    <a:cubicBezTo>
                      <a:pt x="234" y="137"/>
                      <a:pt x="234" y="137"/>
                      <a:pt x="234" y="137"/>
                    </a:cubicBezTo>
                    <a:cubicBezTo>
                      <a:pt x="237" y="130"/>
                      <a:pt x="237" y="130"/>
                      <a:pt x="237" y="130"/>
                    </a:cubicBezTo>
                    <a:cubicBezTo>
                      <a:pt x="244" y="130"/>
                      <a:pt x="244" y="130"/>
                      <a:pt x="244" y="130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5" y="124"/>
                      <a:pt x="255" y="124"/>
                      <a:pt x="255" y="124"/>
                    </a:cubicBezTo>
                    <a:cubicBezTo>
                      <a:pt x="259" y="126"/>
                      <a:pt x="259" y="126"/>
                      <a:pt x="259" y="126"/>
                    </a:cubicBezTo>
                    <a:cubicBezTo>
                      <a:pt x="262" y="126"/>
                      <a:pt x="262" y="126"/>
                      <a:pt x="262" y="126"/>
                    </a:cubicBezTo>
                    <a:cubicBezTo>
                      <a:pt x="262" y="122"/>
                      <a:pt x="262" y="118"/>
                      <a:pt x="262" y="114"/>
                    </a:cubicBezTo>
                    <a:cubicBezTo>
                      <a:pt x="260" y="113"/>
                      <a:pt x="260" y="113"/>
                      <a:pt x="260" y="113"/>
                    </a:cubicBezTo>
                    <a:cubicBezTo>
                      <a:pt x="259" y="111"/>
                      <a:pt x="259" y="111"/>
                      <a:pt x="259" y="111"/>
                    </a:cubicBezTo>
                    <a:cubicBezTo>
                      <a:pt x="255" y="108"/>
                      <a:pt x="255" y="108"/>
                      <a:pt x="255" y="108"/>
                    </a:cubicBezTo>
                    <a:cubicBezTo>
                      <a:pt x="257" y="106"/>
                      <a:pt x="259" y="104"/>
                      <a:pt x="261" y="102"/>
                    </a:cubicBezTo>
                    <a:cubicBezTo>
                      <a:pt x="264" y="98"/>
                      <a:pt x="264" y="98"/>
                      <a:pt x="264" y="98"/>
                    </a:cubicBezTo>
                    <a:lnTo>
                      <a:pt x="262" y="9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136"/>
              <p:cNvSpPr/>
              <p:nvPr/>
            </p:nvSpPr>
            <p:spPr bwMode="auto">
              <a:xfrm>
                <a:off x="2578348" y="3684068"/>
                <a:ext cx="347556" cy="424791"/>
              </a:xfrm>
              <a:custGeom>
                <a:avLst/>
                <a:gdLst>
                  <a:gd name="T0" fmla="*/ 29 w 109"/>
                  <a:gd name="T1" fmla="*/ 116 h 133"/>
                  <a:gd name="T2" fmla="*/ 23 w 109"/>
                  <a:gd name="T3" fmla="*/ 112 h 133"/>
                  <a:gd name="T4" fmla="*/ 13 w 109"/>
                  <a:gd name="T5" fmla="*/ 111 h 133"/>
                  <a:gd name="T6" fmla="*/ 2 w 109"/>
                  <a:gd name="T7" fmla="*/ 107 h 133"/>
                  <a:gd name="T8" fmla="*/ 9 w 109"/>
                  <a:gd name="T9" fmla="*/ 99 h 133"/>
                  <a:gd name="T10" fmla="*/ 18 w 109"/>
                  <a:gd name="T11" fmla="*/ 91 h 133"/>
                  <a:gd name="T12" fmla="*/ 22 w 109"/>
                  <a:gd name="T13" fmla="*/ 79 h 133"/>
                  <a:gd name="T14" fmla="*/ 30 w 109"/>
                  <a:gd name="T15" fmla="*/ 68 h 133"/>
                  <a:gd name="T16" fmla="*/ 35 w 109"/>
                  <a:gd name="T17" fmla="*/ 64 h 133"/>
                  <a:gd name="T18" fmla="*/ 44 w 109"/>
                  <a:gd name="T19" fmla="*/ 66 h 133"/>
                  <a:gd name="T20" fmla="*/ 48 w 109"/>
                  <a:gd name="T21" fmla="*/ 60 h 133"/>
                  <a:gd name="T22" fmla="*/ 37 w 109"/>
                  <a:gd name="T23" fmla="*/ 50 h 133"/>
                  <a:gd name="T24" fmla="*/ 24 w 109"/>
                  <a:gd name="T25" fmla="*/ 51 h 133"/>
                  <a:gd name="T26" fmla="*/ 17 w 109"/>
                  <a:gd name="T27" fmla="*/ 31 h 133"/>
                  <a:gd name="T28" fmla="*/ 12 w 109"/>
                  <a:gd name="T29" fmla="*/ 21 h 133"/>
                  <a:gd name="T30" fmla="*/ 25 w 109"/>
                  <a:gd name="T31" fmla="*/ 17 h 133"/>
                  <a:gd name="T32" fmla="*/ 35 w 109"/>
                  <a:gd name="T33" fmla="*/ 24 h 133"/>
                  <a:gd name="T34" fmla="*/ 42 w 109"/>
                  <a:gd name="T35" fmla="*/ 31 h 133"/>
                  <a:gd name="T36" fmla="*/ 55 w 109"/>
                  <a:gd name="T37" fmla="*/ 25 h 133"/>
                  <a:gd name="T38" fmla="*/ 60 w 109"/>
                  <a:gd name="T39" fmla="*/ 13 h 133"/>
                  <a:gd name="T40" fmla="*/ 60 w 109"/>
                  <a:gd name="T41" fmla="*/ 2 h 133"/>
                  <a:gd name="T42" fmla="*/ 71 w 109"/>
                  <a:gd name="T43" fmla="*/ 4 h 133"/>
                  <a:gd name="T44" fmla="*/ 79 w 109"/>
                  <a:gd name="T45" fmla="*/ 9 h 133"/>
                  <a:gd name="T46" fmla="*/ 85 w 109"/>
                  <a:gd name="T47" fmla="*/ 13 h 133"/>
                  <a:gd name="T48" fmla="*/ 95 w 109"/>
                  <a:gd name="T49" fmla="*/ 13 h 133"/>
                  <a:gd name="T50" fmla="*/ 108 w 109"/>
                  <a:gd name="T51" fmla="*/ 23 h 133"/>
                  <a:gd name="T52" fmla="*/ 106 w 109"/>
                  <a:gd name="T53" fmla="*/ 45 h 133"/>
                  <a:gd name="T54" fmla="*/ 97 w 109"/>
                  <a:gd name="T55" fmla="*/ 52 h 133"/>
                  <a:gd name="T56" fmla="*/ 96 w 109"/>
                  <a:gd name="T57" fmla="*/ 61 h 133"/>
                  <a:gd name="T58" fmla="*/ 90 w 109"/>
                  <a:gd name="T59" fmla="*/ 66 h 133"/>
                  <a:gd name="T60" fmla="*/ 99 w 109"/>
                  <a:gd name="T61" fmla="*/ 70 h 133"/>
                  <a:gd name="T62" fmla="*/ 105 w 109"/>
                  <a:gd name="T63" fmla="*/ 70 h 133"/>
                  <a:gd name="T64" fmla="*/ 105 w 109"/>
                  <a:gd name="T65" fmla="*/ 85 h 133"/>
                  <a:gd name="T66" fmla="*/ 94 w 109"/>
                  <a:gd name="T67" fmla="*/ 89 h 133"/>
                  <a:gd name="T68" fmla="*/ 81 w 109"/>
                  <a:gd name="T69" fmla="*/ 86 h 133"/>
                  <a:gd name="T70" fmla="*/ 66 w 109"/>
                  <a:gd name="T71" fmla="*/ 81 h 133"/>
                  <a:gd name="T72" fmla="*/ 66 w 109"/>
                  <a:gd name="T73" fmla="*/ 94 h 133"/>
                  <a:gd name="T74" fmla="*/ 65 w 109"/>
                  <a:gd name="T75" fmla="*/ 101 h 133"/>
                  <a:gd name="T76" fmla="*/ 69 w 109"/>
                  <a:gd name="T77" fmla="*/ 114 h 133"/>
                  <a:gd name="T78" fmla="*/ 58 w 109"/>
                  <a:gd name="T79" fmla="*/ 108 h 133"/>
                  <a:gd name="T80" fmla="*/ 42 w 109"/>
                  <a:gd name="T81" fmla="*/ 111 h 133"/>
                  <a:gd name="T82" fmla="*/ 42 w 109"/>
                  <a:gd name="T83" fmla="*/ 126 h 133"/>
                  <a:gd name="T84" fmla="*/ 29 w 109"/>
                  <a:gd name="T85" fmla="*/ 126 h 133"/>
                  <a:gd name="T86" fmla="*/ 25 w 109"/>
                  <a:gd name="T87" fmla="*/ 128 h 133"/>
                  <a:gd name="T88" fmla="*/ 21 w 109"/>
                  <a:gd name="T89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9" h="133">
                    <a:moveTo>
                      <a:pt x="27" y="120"/>
                    </a:moveTo>
                    <a:cubicBezTo>
                      <a:pt x="29" y="116"/>
                      <a:pt x="29" y="116"/>
                      <a:pt x="29" y="116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3" y="18"/>
                      <a:pt x="105" y="21"/>
                      <a:pt x="108" y="23"/>
                    </a:cubicBezTo>
                    <a:cubicBezTo>
                      <a:pt x="108" y="29"/>
                      <a:pt x="108" y="34"/>
                      <a:pt x="109" y="40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1" y="48"/>
                      <a:pt x="101" y="48"/>
                      <a:pt x="101" y="48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8" y="77"/>
                      <a:pt x="108" y="77"/>
                      <a:pt x="108" y="77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4"/>
                      <a:pt x="70" y="107"/>
                      <a:pt x="73" y="110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21" y="123"/>
                      <a:pt x="21" y="123"/>
                      <a:pt x="21" y="123"/>
                    </a:cubicBez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138"/>
              <p:cNvSpPr/>
              <p:nvPr/>
            </p:nvSpPr>
            <p:spPr bwMode="auto">
              <a:xfrm>
                <a:off x="3076378" y="3544247"/>
                <a:ext cx="584587" cy="438107"/>
              </a:xfrm>
              <a:custGeom>
                <a:avLst/>
                <a:gdLst>
                  <a:gd name="T0" fmla="*/ 38 w 183"/>
                  <a:gd name="T1" fmla="*/ 33 h 137"/>
                  <a:gd name="T2" fmla="*/ 38 w 183"/>
                  <a:gd name="T3" fmla="*/ 22 h 137"/>
                  <a:gd name="T4" fmla="*/ 51 w 183"/>
                  <a:gd name="T5" fmla="*/ 26 h 137"/>
                  <a:gd name="T6" fmla="*/ 56 w 183"/>
                  <a:gd name="T7" fmla="*/ 20 h 137"/>
                  <a:gd name="T8" fmla="*/ 69 w 183"/>
                  <a:gd name="T9" fmla="*/ 20 h 137"/>
                  <a:gd name="T10" fmla="*/ 84 w 183"/>
                  <a:gd name="T11" fmla="*/ 16 h 137"/>
                  <a:gd name="T12" fmla="*/ 99 w 183"/>
                  <a:gd name="T13" fmla="*/ 9 h 137"/>
                  <a:gd name="T14" fmla="*/ 101 w 183"/>
                  <a:gd name="T15" fmla="*/ 0 h 137"/>
                  <a:gd name="T16" fmla="*/ 110 w 183"/>
                  <a:gd name="T17" fmla="*/ 4 h 137"/>
                  <a:gd name="T18" fmla="*/ 119 w 183"/>
                  <a:gd name="T19" fmla="*/ 11 h 137"/>
                  <a:gd name="T20" fmla="*/ 131 w 183"/>
                  <a:gd name="T21" fmla="*/ 13 h 137"/>
                  <a:gd name="T22" fmla="*/ 146 w 183"/>
                  <a:gd name="T23" fmla="*/ 33 h 137"/>
                  <a:gd name="T24" fmla="*/ 153 w 183"/>
                  <a:gd name="T25" fmla="*/ 40 h 137"/>
                  <a:gd name="T26" fmla="*/ 157 w 183"/>
                  <a:gd name="T27" fmla="*/ 49 h 137"/>
                  <a:gd name="T28" fmla="*/ 166 w 183"/>
                  <a:gd name="T29" fmla="*/ 55 h 137"/>
                  <a:gd name="T30" fmla="*/ 177 w 183"/>
                  <a:gd name="T31" fmla="*/ 59 h 137"/>
                  <a:gd name="T32" fmla="*/ 180 w 183"/>
                  <a:gd name="T33" fmla="*/ 63 h 137"/>
                  <a:gd name="T34" fmla="*/ 167 w 183"/>
                  <a:gd name="T35" fmla="*/ 72 h 137"/>
                  <a:gd name="T36" fmla="*/ 153 w 183"/>
                  <a:gd name="T37" fmla="*/ 70 h 137"/>
                  <a:gd name="T38" fmla="*/ 143 w 183"/>
                  <a:gd name="T39" fmla="*/ 71 h 137"/>
                  <a:gd name="T40" fmla="*/ 133 w 183"/>
                  <a:gd name="T41" fmla="*/ 68 h 137"/>
                  <a:gd name="T42" fmla="*/ 118 w 183"/>
                  <a:gd name="T43" fmla="*/ 62 h 137"/>
                  <a:gd name="T44" fmla="*/ 121 w 183"/>
                  <a:gd name="T45" fmla="*/ 55 h 137"/>
                  <a:gd name="T46" fmla="*/ 110 w 183"/>
                  <a:gd name="T47" fmla="*/ 53 h 137"/>
                  <a:gd name="T48" fmla="*/ 103 w 183"/>
                  <a:gd name="T49" fmla="*/ 62 h 137"/>
                  <a:gd name="T50" fmla="*/ 104 w 183"/>
                  <a:gd name="T51" fmla="*/ 75 h 137"/>
                  <a:gd name="T52" fmla="*/ 99 w 183"/>
                  <a:gd name="T53" fmla="*/ 81 h 137"/>
                  <a:gd name="T54" fmla="*/ 107 w 183"/>
                  <a:gd name="T55" fmla="*/ 87 h 137"/>
                  <a:gd name="T56" fmla="*/ 114 w 183"/>
                  <a:gd name="T57" fmla="*/ 94 h 137"/>
                  <a:gd name="T58" fmla="*/ 112 w 183"/>
                  <a:gd name="T59" fmla="*/ 97 h 137"/>
                  <a:gd name="T60" fmla="*/ 96 w 183"/>
                  <a:gd name="T61" fmla="*/ 107 h 137"/>
                  <a:gd name="T62" fmla="*/ 94 w 183"/>
                  <a:gd name="T63" fmla="*/ 117 h 137"/>
                  <a:gd name="T64" fmla="*/ 87 w 183"/>
                  <a:gd name="T65" fmla="*/ 121 h 137"/>
                  <a:gd name="T66" fmla="*/ 84 w 183"/>
                  <a:gd name="T67" fmla="*/ 129 h 137"/>
                  <a:gd name="T68" fmla="*/ 82 w 183"/>
                  <a:gd name="T69" fmla="*/ 137 h 137"/>
                  <a:gd name="T70" fmla="*/ 72 w 183"/>
                  <a:gd name="T71" fmla="*/ 131 h 137"/>
                  <a:gd name="T72" fmla="*/ 56 w 183"/>
                  <a:gd name="T73" fmla="*/ 127 h 137"/>
                  <a:gd name="T74" fmla="*/ 47 w 183"/>
                  <a:gd name="T75" fmla="*/ 116 h 137"/>
                  <a:gd name="T76" fmla="*/ 34 w 183"/>
                  <a:gd name="T77" fmla="*/ 101 h 137"/>
                  <a:gd name="T78" fmla="*/ 27 w 183"/>
                  <a:gd name="T79" fmla="*/ 95 h 137"/>
                  <a:gd name="T80" fmla="*/ 16 w 183"/>
                  <a:gd name="T81" fmla="*/ 96 h 137"/>
                  <a:gd name="T82" fmla="*/ 11 w 183"/>
                  <a:gd name="T83" fmla="*/ 87 h 137"/>
                  <a:gd name="T84" fmla="*/ 0 w 183"/>
                  <a:gd name="T85" fmla="*/ 77 h 137"/>
                  <a:gd name="T86" fmla="*/ 9 w 183"/>
                  <a:gd name="T87" fmla="*/ 66 h 137"/>
                  <a:gd name="T88" fmla="*/ 10 w 183"/>
                  <a:gd name="T89" fmla="*/ 57 h 137"/>
                  <a:gd name="T90" fmla="*/ 15 w 183"/>
                  <a:gd name="T91" fmla="*/ 44 h 137"/>
                  <a:gd name="T92" fmla="*/ 24 w 183"/>
                  <a:gd name="T93" fmla="*/ 41 h 137"/>
                  <a:gd name="T94" fmla="*/ 38 w 183"/>
                  <a:gd name="T95" fmla="*/ 3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137">
                    <a:moveTo>
                      <a:pt x="38" y="39"/>
                    </a:moveTo>
                    <a:cubicBezTo>
                      <a:pt x="38" y="33"/>
                      <a:pt x="38" y="33"/>
                      <a:pt x="38" y="33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91" y="11"/>
                      <a:pt x="95" y="10"/>
                      <a:pt x="99" y="9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31" y="13"/>
                      <a:pt x="131" y="13"/>
                      <a:pt x="131" y="13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40" y="23"/>
                      <a:pt x="143" y="28"/>
                      <a:pt x="146" y="33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53" y="46"/>
                      <a:pt x="153" y="46"/>
                      <a:pt x="153" y="46"/>
                    </a:cubicBezTo>
                    <a:cubicBezTo>
                      <a:pt x="157" y="49"/>
                      <a:pt x="157" y="49"/>
                      <a:pt x="157" y="49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77" y="59"/>
                      <a:pt x="177" y="59"/>
                      <a:pt x="177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3" y="70"/>
                      <a:pt x="153" y="70"/>
                      <a:pt x="153" y="70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33" y="68"/>
                      <a:pt x="133" y="68"/>
                      <a:pt x="133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25" y="65"/>
                      <a:pt x="121" y="64"/>
                      <a:pt x="118" y="62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7" y="58"/>
                      <a:pt x="107" y="58"/>
                      <a:pt x="107" y="58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7" y="87"/>
                      <a:pt x="107" y="87"/>
                      <a:pt x="107" y="87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4" y="95"/>
                      <a:pt x="114" y="95"/>
                      <a:pt x="114" y="95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05" y="98"/>
                      <a:pt x="105" y="98"/>
                      <a:pt x="105" y="98"/>
                    </a:cubicBezTo>
                    <a:cubicBezTo>
                      <a:pt x="102" y="101"/>
                      <a:pt x="99" y="104"/>
                      <a:pt x="96" y="107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87" y="121"/>
                      <a:pt x="87" y="121"/>
                      <a:pt x="87" y="121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4" y="129"/>
                      <a:pt x="84" y="129"/>
                      <a:pt x="84" y="129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75" y="137"/>
                      <a:pt x="75" y="137"/>
                      <a:pt x="75" y="137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7" y="116"/>
                      <a:pt x="47" y="116"/>
                      <a:pt x="47" y="116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29" y="100"/>
                      <a:pt x="29" y="100"/>
                      <a:pt x="29" y="100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9" y="43"/>
                      <a:pt x="29" y="43"/>
                      <a:pt x="29" y="43"/>
                    </a:cubicBezTo>
                    <a:lnTo>
                      <a:pt x="38" y="3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140"/>
              <p:cNvSpPr/>
              <p:nvPr/>
            </p:nvSpPr>
            <p:spPr bwMode="auto">
              <a:xfrm>
                <a:off x="3651643" y="3560226"/>
                <a:ext cx="740387" cy="520668"/>
              </a:xfrm>
              <a:custGeom>
                <a:avLst/>
                <a:gdLst>
                  <a:gd name="T0" fmla="*/ 205 w 232"/>
                  <a:gd name="T1" fmla="*/ 143 h 163"/>
                  <a:gd name="T2" fmla="*/ 193 w 232"/>
                  <a:gd name="T3" fmla="*/ 143 h 163"/>
                  <a:gd name="T4" fmla="*/ 179 w 232"/>
                  <a:gd name="T5" fmla="*/ 140 h 163"/>
                  <a:gd name="T6" fmla="*/ 154 w 232"/>
                  <a:gd name="T7" fmla="*/ 150 h 163"/>
                  <a:gd name="T8" fmla="*/ 138 w 232"/>
                  <a:gd name="T9" fmla="*/ 154 h 163"/>
                  <a:gd name="T10" fmla="*/ 124 w 232"/>
                  <a:gd name="T11" fmla="*/ 159 h 163"/>
                  <a:gd name="T12" fmla="*/ 125 w 232"/>
                  <a:gd name="T13" fmla="*/ 153 h 163"/>
                  <a:gd name="T14" fmla="*/ 124 w 232"/>
                  <a:gd name="T15" fmla="*/ 138 h 163"/>
                  <a:gd name="T16" fmla="*/ 114 w 232"/>
                  <a:gd name="T17" fmla="*/ 141 h 163"/>
                  <a:gd name="T18" fmla="*/ 98 w 232"/>
                  <a:gd name="T19" fmla="*/ 143 h 163"/>
                  <a:gd name="T20" fmla="*/ 76 w 232"/>
                  <a:gd name="T21" fmla="*/ 135 h 163"/>
                  <a:gd name="T22" fmla="*/ 58 w 232"/>
                  <a:gd name="T23" fmla="*/ 115 h 163"/>
                  <a:gd name="T24" fmla="*/ 31 w 232"/>
                  <a:gd name="T25" fmla="*/ 105 h 163"/>
                  <a:gd name="T26" fmla="*/ 17 w 232"/>
                  <a:gd name="T27" fmla="*/ 101 h 163"/>
                  <a:gd name="T28" fmla="*/ 7 w 232"/>
                  <a:gd name="T29" fmla="*/ 90 h 163"/>
                  <a:gd name="T30" fmla="*/ 5 w 232"/>
                  <a:gd name="T31" fmla="*/ 77 h 163"/>
                  <a:gd name="T32" fmla="*/ 0 w 232"/>
                  <a:gd name="T33" fmla="*/ 66 h 163"/>
                  <a:gd name="T34" fmla="*/ 3 w 232"/>
                  <a:gd name="T35" fmla="*/ 54 h 163"/>
                  <a:gd name="T36" fmla="*/ 15 w 232"/>
                  <a:gd name="T37" fmla="*/ 41 h 163"/>
                  <a:gd name="T38" fmla="*/ 36 w 232"/>
                  <a:gd name="T39" fmla="*/ 31 h 163"/>
                  <a:gd name="T40" fmla="*/ 44 w 232"/>
                  <a:gd name="T41" fmla="*/ 2 h 163"/>
                  <a:gd name="T42" fmla="*/ 64 w 232"/>
                  <a:gd name="T43" fmla="*/ 4 h 163"/>
                  <a:gd name="T44" fmla="*/ 80 w 232"/>
                  <a:gd name="T45" fmla="*/ 8 h 163"/>
                  <a:gd name="T46" fmla="*/ 100 w 232"/>
                  <a:gd name="T47" fmla="*/ 6 h 163"/>
                  <a:gd name="T48" fmla="*/ 115 w 232"/>
                  <a:gd name="T49" fmla="*/ 12 h 163"/>
                  <a:gd name="T50" fmla="*/ 128 w 232"/>
                  <a:gd name="T51" fmla="*/ 9 h 163"/>
                  <a:gd name="T52" fmla="*/ 155 w 232"/>
                  <a:gd name="T53" fmla="*/ 12 h 163"/>
                  <a:gd name="T54" fmla="*/ 156 w 232"/>
                  <a:gd name="T55" fmla="*/ 32 h 163"/>
                  <a:gd name="T56" fmla="*/ 166 w 232"/>
                  <a:gd name="T57" fmla="*/ 42 h 163"/>
                  <a:gd name="T58" fmla="*/ 187 w 232"/>
                  <a:gd name="T59" fmla="*/ 39 h 163"/>
                  <a:gd name="T60" fmla="*/ 200 w 232"/>
                  <a:gd name="T61" fmla="*/ 48 h 163"/>
                  <a:gd name="T62" fmla="*/ 209 w 232"/>
                  <a:gd name="T63" fmla="*/ 62 h 163"/>
                  <a:gd name="T64" fmla="*/ 223 w 232"/>
                  <a:gd name="T65" fmla="*/ 65 h 163"/>
                  <a:gd name="T66" fmla="*/ 208 w 232"/>
                  <a:gd name="T67" fmla="*/ 86 h 163"/>
                  <a:gd name="T68" fmla="*/ 215 w 232"/>
                  <a:gd name="T69" fmla="*/ 99 h 163"/>
                  <a:gd name="T70" fmla="*/ 231 w 232"/>
                  <a:gd name="T71" fmla="*/ 102 h 163"/>
                  <a:gd name="T72" fmla="*/ 224 w 232"/>
                  <a:gd name="T73" fmla="*/ 114 h 163"/>
                  <a:gd name="T74" fmla="*/ 219 w 232"/>
                  <a:gd name="T75" fmla="*/ 13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163">
                    <a:moveTo>
                      <a:pt x="212" y="135"/>
                    </a:moveTo>
                    <a:cubicBezTo>
                      <a:pt x="205" y="143"/>
                      <a:pt x="205" y="143"/>
                      <a:pt x="205" y="143"/>
                    </a:cubicBezTo>
                    <a:cubicBezTo>
                      <a:pt x="201" y="139"/>
                      <a:pt x="201" y="139"/>
                      <a:pt x="201" y="139"/>
                    </a:cubicBezTo>
                    <a:cubicBezTo>
                      <a:pt x="193" y="143"/>
                      <a:pt x="193" y="143"/>
                      <a:pt x="193" y="143"/>
                    </a:cubicBez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79" y="140"/>
                      <a:pt x="179" y="140"/>
                      <a:pt x="179" y="140"/>
                    </a:cubicBezTo>
                    <a:cubicBezTo>
                      <a:pt x="167" y="150"/>
                      <a:pt x="167" y="150"/>
                      <a:pt x="167" y="150"/>
                    </a:cubicBezTo>
                    <a:cubicBezTo>
                      <a:pt x="154" y="150"/>
                      <a:pt x="154" y="150"/>
                      <a:pt x="154" y="150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38" y="154"/>
                      <a:pt x="138" y="154"/>
                      <a:pt x="138" y="154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4" y="159"/>
                      <a:pt x="124" y="159"/>
                      <a:pt x="124" y="159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4" y="138"/>
                      <a:pt x="124" y="138"/>
                      <a:pt x="124" y="138"/>
                    </a:cubicBezTo>
                    <a:cubicBezTo>
                      <a:pt x="119" y="136"/>
                      <a:pt x="119" y="136"/>
                      <a:pt x="119" y="136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05" y="143"/>
                      <a:pt x="105" y="143"/>
                      <a:pt x="105" y="143"/>
                    </a:cubicBezTo>
                    <a:cubicBezTo>
                      <a:pt x="98" y="143"/>
                      <a:pt x="98" y="143"/>
                      <a:pt x="98" y="143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5" y="122"/>
                      <a:pt x="62" y="118"/>
                      <a:pt x="58" y="115"/>
                    </a:cubicBezTo>
                    <a:cubicBezTo>
                      <a:pt x="52" y="113"/>
                      <a:pt x="46" y="110"/>
                      <a:pt x="40" y="107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7" y="17"/>
                      <a:pt x="160" y="21"/>
                      <a:pt x="162" y="26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75" y="39"/>
                      <a:pt x="175" y="39"/>
                      <a:pt x="175" y="39"/>
                    </a:cubicBezTo>
                    <a:cubicBezTo>
                      <a:pt x="187" y="39"/>
                      <a:pt x="187" y="39"/>
                      <a:pt x="187" y="39"/>
                    </a:cubicBezTo>
                    <a:cubicBezTo>
                      <a:pt x="195" y="41"/>
                      <a:pt x="195" y="41"/>
                      <a:pt x="195" y="41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207" y="54"/>
                      <a:pt x="207" y="54"/>
                      <a:pt x="207" y="54"/>
                    </a:cubicBezTo>
                    <a:cubicBezTo>
                      <a:pt x="209" y="62"/>
                      <a:pt x="209" y="62"/>
                      <a:pt x="209" y="62"/>
                    </a:cubicBezTo>
                    <a:cubicBezTo>
                      <a:pt x="219" y="61"/>
                      <a:pt x="219" y="61"/>
                      <a:pt x="219" y="61"/>
                    </a:cubicBezTo>
                    <a:cubicBezTo>
                      <a:pt x="223" y="65"/>
                      <a:pt x="223" y="65"/>
                      <a:pt x="223" y="65"/>
                    </a:cubicBezTo>
                    <a:cubicBezTo>
                      <a:pt x="219" y="69"/>
                      <a:pt x="215" y="73"/>
                      <a:pt x="211" y="77"/>
                    </a:cubicBezTo>
                    <a:cubicBezTo>
                      <a:pt x="208" y="86"/>
                      <a:pt x="208" y="86"/>
                      <a:pt x="208" y="8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215" y="99"/>
                      <a:pt x="215" y="99"/>
                      <a:pt x="215" y="99"/>
                    </a:cubicBezTo>
                    <a:cubicBezTo>
                      <a:pt x="221" y="99"/>
                      <a:pt x="221" y="99"/>
                      <a:pt x="221" y="99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24" y="114"/>
                      <a:pt x="224" y="114"/>
                      <a:pt x="224" y="114"/>
                    </a:cubicBezTo>
                    <a:cubicBezTo>
                      <a:pt x="219" y="122"/>
                      <a:pt x="219" y="122"/>
                      <a:pt x="219" y="122"/>
                    </a:cubicBezTo>
                    <a:cubicBezTo>
                      <a:pt x="219" y="132"/>
                      <a:pt x="219" y="132"/>
                      <a:pt x="219" y="132"/>
                    </a:cubicBezTo>
                    <a:lnTo>
                      <a:pt x="212" y="13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144"/>
              <p:cNvSpPr/>
              <p:nvPr/>
            </p:nvSpPr>
            <p:spPr bwMode="auto">
              <a:xfrm>
                <a:off x="2683546" y="3202018"/>
                <a:ext cx="514010" cy="572602"/>
              </a:xfrm>
              <a:custGeom>
                <a:avLst/>
                <a:gdLst>
                  <a:gd name="T0" fmla="*/ 8 w 161"/>
                  <a:gd name="T1" fmla="*/ 132 h 179"/>
                  <a:gd name="T2" fmla="*/ 10 w 161"/>
                  <a:gd name="T3" fmla="*/ 121 h 179"/>
                  <a:gd name="T4" fmla="*/ 19 w 161"/>
                  <a:gd name="T5" fmla="*/ 123 h 179"/>
                  <a:gd name="T6" fmla="*/ 27 w 161"/>
                  <a:gd name="T7" fmla="*/ 114 h 179"/>
                  <a:gd name="T8" fmla="*/ 35 w 161"/>
                  <a:gd name="T9" fmla="*/ 108 h 179"/>
                  <a:gd name="T10" fmla="*/ 46 w 161"/>
                  <a:gd name="T11" fmla="*/ 108 h 179"/>
                  <a:gd name="T12" fmla="*/ 43 w 161"/>
                  <a:gd name="T13" fmla="*/ 102 h 179"/>
                  <a:gd name="T14" fmla="*/ 56 w 161"/>
                  <a:gd name="T15" fmla="*/ 99 h 179"/>
                  <a:gd name="T16" fmla="*/ 61 w 161"/>
                  <a:gd name="T17" fmla="*/ 87 h 179"/>
                  <a:gd name="T18" fmla="*/ 64 w 161"/>
                  <a:gd name="T19" fmla="*/ 81 h 179"/>
                  <a:gd name="T20" fmla="*/ 62 w 161"/>
                  <a:gd name="T21" fmla="*/ 66 h 179"/>
                  <a:gd name="T22" fmla="*/ 68 w 161"/>
                  <a:gd name="T23" fmla="*/ 53 h 179"/>
                  <a:gd name="T24" fmla="*/ 79 w 161"/>
                  <a:gd name="T25" fmla="*/ 48 h 179"/>
                  <a:gd name="T26" fmla="*/ 92 w 161"/>
                  <a:gd name="T27" fmla="*/ 34 h 179"/>
                  <a:gd name="T28" fmla="*/ 96 w 161"/>
                  <a:gd name="T29" fmla="*/ 17 h 179"/>
                  <a:gd name="T30" fmla="*/ 103 w 161"/>
                  <a:gd name="T31" fmla="*/ 8 h 179"/>
                  <a:gd name="T32" fmla="*/ 108 w 161"/>
                  <a:gd name="T33" fmla="*/ 0 h 179"/>
                  <a:gd name="T34" fmla="*/ 114 w 161"/>
                  <a:gd name="T35" fmla="*/ 8 h 179"/>
                  <a:gd name="T36" fmla="*/ 120 w 161"/>
                  <a:gd name="T37" fmla="*/ 13 h 179"/>
                  <a:gd name="T38" fmla="*/ 138 w 161"/>
                  <a:gd name="T39" fmla="*/ 35 h 179"/>
                  <a:gd name="T40" fmla="*/ 142 w 161"/>
                  <a:gd name="T41" fmla="*/ 48 h 179"/>
                  <a:gd name="T42" fmla="*/ 141 w 161"/>
                  <a:gd name="T43" fmla="*/ 64 h 179"/>
                  <a:gd name="T44" fmla="*/ 143 w 161"/>
                  <a:gd name="T45" fmla="*/ 77 h 179"/>
                  <a:gd name="T46" fmla="*/ 139 w 161"/>
                  <a:gd name="T47" fmla="*/ 88 h 179"/>
                  <a:gd name="T48" fmla="*/ 146 w 161"/>
                  <a:gd name="T49" fmla="*/ 99 h 179"/>
                  <a:gd name="T50" fmla="*/ 151 w 161"/>
                  <a:gd name="T51" fmla="*/ 109 h 179"/>
                  <a:gd name="T52" fmla="*/ 159 w 161"/>
                  <a:gd name="T53" fmla="*/ 113 h 179"/>
                  <a:gd name="T54" fmla="*/ 157 w 161"/>
                  <a:gd name="T55" fmla="*/ 125 h 179"/>
                  <a:gd name="T56" fmla="*/ 159 w 161"/>
                  <a:gd name="T57" fmla="*/ 136 h 179"/>
                  <a:gd name="T58" fmla="*/ 161 w 161"/>
                  <a:gd name="T59" fmla="*/ 146 h 179"/>
                  <a:gd name="T60" fmla="*/ 147 w 161"/>
                  <a:gd name="T61" fmla="*/ 148 h 179"/>
                  <a:gd name="T62" fmla="*/ 138 w 161"/>
                  <a:gd name="T63" fmla="*/ 151 h 179"/>
                  <a:gd name="T64" fmla="*/ 133 w 161"/>
                  <a:gd name="T65" fmla="*/ 164 h 179"/>
                  <a:gd name="T66" fmla="*/ 132 w 161"/>
                  <a:gd name="T67" fmla="*/ 173 h 179"/>
                  <a:gd name="T68" fmla="*/ 125 w 161"/>
                  <a:gd name="T69" fmla="*/ 173 h 179"/>
                  <a:gd name="T70" fmla="*/ 108 w 161"/>
                  <a:gd name="T71" fmla="*/ 179 h 179"/>
                  <a:gd name="T72" fmla="*/ 100 w 161"/>
                  <a:gd name="T73" fmla="*/ 173 h 179"/>
                  <a:gd name="T74" fmla="*/ 90 w 161"/>
                  <a:gd name="T75" fmla="*/ 170 h 179"/>
                  <a:gd name="T76" fmla="*/ 75 w 161"/>
                  <a:gd name="T77" fmla="*/ 174 h 179"/>
                  <a:gd name="T78" fmla="*/ 62 w 161"/>
                  <a:gd name="T79" fmla="*/ 164 h 179"/>
                  <a:gd name="T80" fmla="*/ 52 w 161"/>
                  <a:gd name="T81" fmla="*/ 164 h 179"/>
                  <a:gd name="T82" fmla="*/ 46 w 161"/>
                  <a:gd name="T83" fmla="*/ 160 h 179"/>
                  <a:gd name="T84" fmla="*/ 38 w 161"/>
                  <a:gd name="T85" fmla="*/ 155 h 179"/>
                  <a:gd name="T86" fmla="*/ 27 w 161"/>
                  <a:gd name="T87" fmla="*/ 153 h 179"/>
                  <a:gd name="T88" fmla="*/ 18 w 161"/>
                  <a:gd name="T89" fmla="*/ 151 h 179"/>
                  <a:gd name="T90" fmla="*/ 5 w 161"/>
                  <a:gd name="T91" fmla="*/ 146 h 179"/>
                  <a:gd name="T92" fmla="*/ 5 w 161"/>
                  <a:gd name="T93" fmla="*/ 13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179">
                    <a:moveTo>
                      <a:pt x="5" y="134"/>
                    </a:moveTo>
                    <a:cubicBezTo>
                      <a:pt x="8" y="132"/>
                      <a:pt x="8" y="132"/>
                      <a:pt x="8" y="132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2" y="112"/>
                      <a:pt x="44" y="110"/>
                      <a:pt x="46" y="108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9" y="96"/>
                      <a:pt x="62" y="94"/>
                      <a:pt x="65" y="91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24" y="17"/>
                      <a:pt x="128" y="21"/>
                      <a:pt x="133" y="2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8" y="72"/>
                      <a:pt x="138" y="72"/>
                      <a:pt x="138" y="72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3" y="84"/>
                      <a:pt x="143" y="84"/>
                      <a:pt x="143" y="84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7" y="117"/>
                      <a:pt x="157" y="117"/>
                      <a:pt x="157" y="117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61" y="140"/>
                      <a:pt x="161" y="140"/>
                      <a:pt x="161" y="140"/>
                    </a:cubicBezTo>
                    <a:cubicBezTo>
                      <a:pt x="161" y="146"/>
                      <a:pt x="161" y="146"/>
                      <a:pt x="161" y="146"/>
                    </a:cubicBez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47" y="148"/>
                      <a:pt x="147" y="148"/>
                      <a:pt x="147" y="148"/>
                    </a:cubicBezTo>
                    <a:cubicBezTo>
                      <a:pt x="143" y="152"/>
                      <a:pt x="143" y="152"/>
                      <a:pt x="143" y="152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32" y="157"/>
                      <a:pt x="132" y="157"/>
                      <a:pt x="132" y="157"/>
                    </a:cubicBezTo>
                    <a:cubicBezTo>
                      <a:pt x="133" y="164"/>
                      <a:pt x="133" y="164"/>
                      <a:pt x="133" y="164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28" y="177"/>
                      <a:pt x="128" y="177"/>
                      <a:pt x="128" y="177"/>
                    </a:cubicBezTo>
                    <a:cubicBezTo>
                      <a:pt x="125" y="173"/>
                      <a:pt x="125" y="173"/>
                      <a:pt x="125" y="173"/>
                    </a:cubicBezTo>
                    <a:cubicBezTo>
                      <a:pt x="117" y="173"/>
                      <a:pt x="117" y="173"/>
                      <a:pt x="117" y="173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84" y="168"/>
                      <a:pt x="84" y="168"/>
                      <a:pt x="84" y="168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2" y="172"/>
                      <a:pt x="70" y="169"/>
                      <a:pt x="67" y="167"/>
                    </a:cubicBezTo>
                    <a:cubicBezTo>
                      <a:pt x="62" y="164"/>
                      <a:pt x="62" y="164"/>
                      <a:pt x="62" y="164"/>
                    </a:cubicBezTo>
                    <a:cubicBezTo>
                      <a:pt x="57" y="168"/>
                      <a:pt x="57" y="168"/>
                      <a:pt x="57" y="168"/>
                    </a:cubicBezTo>
                    <a:cubicBezTo>
                      <a:pt x="52" y="164"/>
                      <a:pt x="52" y="164"/>
                      <a:pt x="52" y="164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6" y="160"/>
                      <a:pt x="46" y="160"/>
                      <a:pt x="46" y="160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32" y="151"/>
                      <a:pt x="32" y="151"/>
                      <a:pt x="32" y="151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39"/>
                      <a:pt x="0" y="139"/>
                      <a:pt x="0" y="139"/>
                    </a:cubicBezTo>
                    <a:lnTo>
                      <a:pt x="5" y="13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154"/>
              <p:cNvSpPr/>
              <p:nvPr/>
            </p:nvSpPr>
            <p:spPr bwMode="auto">
              <a:xfrm>
                <a:off x="3338709" y="3704043"/>
                <a:ext cx="344893" cy="500694"/>
              </a:xfrm>
              <a:custGeom>
                <a:avLst/>
                <a:gdLst>
                  <a:gd name="T0" fmla="*/ 5 w 108"/>
                  <a:gd name="T1" fmla="*/ 75 h 157"/>
                  <a:gd name="T2" fmla="*/ 8 w 108"/>
                  <a:gd name="T3" fmla="*/ 70 h 157"/>
                  <a:gd name="T4" fmla="*/ 14 w 108"/>
                  <a:gd name="T5" fmla="*/ 63 h 157"/>
                  <a:gd name="T6" fmla="*/ 23 w 108"/>
                  <a:gd name="T7" fmla="*/ 48 h 157"/>
                  <a:gd name="T8" fmla="*/ 32 w 108"/>
                  <a:gd name="T9" fmla="*/ 45 h 157"/>
                  <a:gd name="T10" fmla="*/ 27 w 108"/>
                  <a:gd name="T11" fmla="*/ 41 h 157"/>
                  <a:gd name="T12" fmla="*/ 22 w 108"/>
                  <a:gd name="T13" fmla="*/ 34 h 157"/>
                  <a:gd name="T14" fmla="*/ 17 w 108"/>
                  <a:gd name="T15" fmla="*/ 28 h 157"/>
                  <a:gd name="T16" fmla="*/ 20 w 108"/>
                  <a:gd name="T17" fmla="*/ 18 h 157"/>
                  <a:gd name="T18" fmla="*/ 26 w 108"/>
                  <a:gd name="T19" fmla="*/ 7 h 157"/>
                  <a:gd name="T20" fmla="*/ 34 w 108"/>
                  <a:gd name="T21" fmla="*/ 0 h 157"/>
                  <a:gd name="T22" fmla="*/ 36 w 108"/>
                  <a:gd name="T23" fmla="*/ 8 h 157"/>
                  <a:gd name="T24" fmla="*/ 47 w 108"/>
                  <a:gd name="T25" fmla="*/ 16 h 157"/>
                  <a:gd name="T26" fmla="*/ 55 w 108"/>
                  <a:gd name="T27" fmla="*/ 21 h 157"/>
                  <a:gd name="T28" fmla="*/ 65 w 108"/>
                  <a:gd name="T29" fmla="*/ 17 h 157"/>
                  <a:gd name="T30" fmla="*/ 77 w 108"/>
                  <a:gd name="T31" fmla="*/ 22 h 157"/>
                  <a:gd name="T32" fmla="*/ 92 w 108"/>
                  <a:gd name="T33" fmla="*/ 19 h 157"/>
                  <a:gd name="T34" fmla="*/ 101 w 108"/>
                  <a:gd name="T35" fmla="*/ 9 h 157"/>
                  <a:gd name="T36" fmla="*/ 98 w 108"/>
                  <a:gd name="T37" fmla="*/ 21 h 157"/>
                  <a:gd name="T38" fmla="*/ 103 w 108"/>
                  <a:gd name="T39" fmla="*/ 32 h 157"/>
                  <a:gd name="T40" fmla="*/ 105 w 108"/>
                  <a:gd name="T41" fmla="*/ 45 h 157"/>
                  <a:gd name="T42" fmla="*/ 108 w 108"/>
                  <a:gd name="T43" fmla="*/ 67 h 157"/>
                  <a:gd name="T44" fmla="*/ 103 w 108"/>
                  <a:gd name="T45" fmla="*/ 76 h 157"/>
                  <a:gd name="T46" fmla="*/ 100 w 108"/>
                  <a:gd name="T47" fmla="*/ 84 h 157"/>
                  <a:gd name="T48" fmla="*/ 91 w 108"/>
                  <a:gd name="T49" fmla="*/ 84 h 157"/>
                  <a:gd name="T50" fmla="*/ 80 w 108"/>
                  <a:gd name="T51" fmla="*/ 101 h 157"/>
                  <a:gd name="T52" fmla="*/ 81 w 108"/>
                  <a:gd name="T53" fmla="*/ 120 h 157"/>
                  <a:gd name="T54" fmla="*/ 85 w 108"/>
                  <a:gd name="T55" fmla="*/ 128 h 157"/>
                  <a:gd name="T56" fmla="*/ 78 w 108"/>
                  <a:gd name="T57" fmla="*/ 144 h 157"/>
                  <a:gd name="T58" fmla="*/ 62 w 108"/>
                  <a:gd name="T59" fmla="*/ 152 h 157"/>
                  <a:gd name="T60" fmla="*/ 49 w 108"/>
                  <a:gd name="T61" fmla="*/ 151 h 157"/>
                  <a:gd name="T62" fmla="*/ 36 w 108"/>
                  <a:gd name="T63" fmla="*/ 155 h 157"/>
                  <a:gd name="T64" fmla="*/ 47 w 108"/>
                  <a:gd name="T65" fmla="*/ 142 h 157"/>
                  <a:gd name="T66" fmla="*/ 39 w 108"/>
                  <a:gd name="T67" fmla="*/ 133 h 157"/>
                  <a:gd name="T68" fmla="*/ 29 w 108"/>
                  <a:gd name="T69" fmla="*/ 133 h 157"/>
                  <a:gd name="T70" fmla="*/ 24 w 108"/>
                  <a:gd name="T71" fmla="*/ 123 h 157"/>
                  <a:gd name="T72" fmla="*/ 12 w 108"/>
                  <a:gd name="T73" fmla="*/ 122 h 157"/>
                  <a:gd name="T74" fmla="*/ 2 w 108"/>
                  <a:gd name="T75" fmla="*/ 114 h 157"/>
                  <a:gd name="T76" fmla="*/ 6 w 108"/>
                  <a:gd name="T77" fmla="*/ 103 h 157"/>
                  <a:gd name="T78" fmla="*/ 5 w 108"/>
                  <a:gd name="T79" fmla="*/ 89 h 157"/>
                  <a:gd name="T80" fmla="*/ 0 w 108"/>
                  <a:gd name="T81" fmla="*/ 8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157">
                    <a:moveTo>
                      <a:pt x="2" y="79"/>
                    </a:moveTo>
                    <a:cubicBezTo>
                      <a:pt x="5" y="75"/>
                      <a:pt x="5" y="75"/>
                      <a:pt x="5" y="75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9" y="14"/>
                      <a:pt x="43" y="15"/>
                      <a:pt x="47" y="16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1" y="15"/>
                      <a:pt x="100" y="18"/>
                      <a:pt x="98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8" y="56"/>
                      <a:pt x="108" y="62"/>
                      <a:pt x="108" y="67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78" y="144"/>
                      <a:pt x="78" y="144"/>
                      <a:pt x="78" y="144"/>
                    </a:cubicBezTo>
                    <a:cubicBezTo>
                      <a:pt x="72" y="150"/>
                      <a:pt x="72" y="150"/>
                      <a:pt x="72" y="150"/>
                    </a:cubicBezTo>
                    <a:cubicBezTo>
                      <a:pt x="62" y="152"/>
                      <a:pt x="62" y="152"/>
                      <a:pt x="62" y="152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6" y="133"/>
                      <a:pt x="46" y="133"/>
                      <a:pt x="46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3"/>
                      <a:pt x="0" y="83"/>
                      <a:pt x="0" y="83"/>
                    </a:cubicBez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155"/>
              <p:cNvSpPr/>
              <p:nvPr/>
            </p:nvSpPr>
            <p:spPr bwMode="auto">
              <a:xfrm>
                <a:off x="3587725" y="3863838"/>
                <a:ext cx="557954" cy="420796"/>
              </a:xfrm>
              <a:custGeom>
                <a:avLst/>
                <a:gdLst>
                  <a:gd name="T0" fmla="*/ 30 w 175"/>
                  <a:gd name="T1" fmla="*/ 17 h 132"/>
                  <a:gd name="T2" fmla="*/ 37 w 175"/>
                  <a:gd name="T3" fmla="*/ 6 h 132"/>
                  <a:gd name="T4" fmla="*/ 51 w 175"/>
                  <a:gd name="T5" fmla="*/ 10 h 132"/>
                  <a:gd name="T6" fmla="*/ 78 w 175"/>
                  <a:gd name="T7" fmla="*/ 20 h 132"/>
                  <a:gd name="T8" fmla="*/ 96 w 175"/>
                  <a:gd name="T9" fmla="*/ 40 h 132"/>
                  <a:gd name="T10" fmla="*/ 118 w 175"/>
                  <a:gd name="T11" fmla="*/ 48 h 132"/>
                  <a:gd name="T12" fmla="*/ 134 w 175"/>
                  <a:gd name="T13" fmla="*/ 46 h 132"/>
                  <a:gd name="T14" fmla="*/ 144 w 175"/>
                  <a:gd name="T15" fmla="*/ 43 h 132"/>
                  <a:gd name="T16" fmla="*/ 145 w 175"/>
                  <a:gd name="T17" fmla="*/ 58 h 132"/>
                  <a:gd name="T18" fmla="*/ 144 w 175"/>
                  <a:gd name="T19" fmla="*/ 64 h 132"/>
                  <a:gd name="T20" fmla="*/ 158 w 175"/>
                  <a:gd name="T21" fmla="*/ 59 h 132"/>
                  <a:gd name="T22" fmla="*/ 168 w 175"/>
                  <a:gd name="T23" fmla="*/ 70 h 132"/>
                  <a:gd name="T24" fmla="*/ 172 w 175"/>
                  <a:gd name="T25" fmla="*/ 86 h 132"/>
                  <a:gd name="T26" fmla="*/ 175 w 175"/>
                  <a:gd name="T27" fmla="*/ 107 h 132"/>
                  <a:gd name="T28" fmla="*/ 157 w 175"/>
                  <a:gd name="T29" fmla="*/ 113 h 132"/>
                  <a:gd name="T30" fmla="*/ 147 w 175"/>
                  <a:gd name="T31" fmla="*/ 114 h 132"/>
                  <a:gd name="T32" fmla="*/ 138 w 175"/>
                  <a:gd name="T33" fmla="*/ 115 h 132"/>
                  <a:gd name="T34" fmla="*/ 128 w 175"/>
                  <a:gd name="T35" fmla="*/ 129 h 132"/>
                  <a:gd name="T36" fmla="*/ 118 w 175"/>
                  <a:gd name="T37" fmla="*/ 125 h 132"/>
                  <a:gd name="T38" fmla="*/ 111 w 175"/>
                  <a:gd name="T39" fmla="*/ 120 h 132"/>
                  <a:gd name="T40" fmla="*/ 101 w 175"/>
                  <a:gd name="T41" fmla="*/ 106 h 132"/>
                  <a:gd name="T42" fmla="*/ 83 w 175"/>
                  <a:gd name="T43" fmla="*/ 110 h 132"/>
                  <a:gd name="T44" fmla="*/ 61 w 175"/>
                  <a:gd name="T45" fmla="*/ 117 h 132"/>
                  <a:gd name="T46" fmla="*/ 44 w 175"/>
                  <a:gd name="T47" fmla="*/ 118 h 132"/>
                  <a:gd name="T48" fmla="*/ 36 w 175"/>
                  <a:gd name="T49" fmla="*/ 124 h 132"/>
                  <a:gd name="T50" fmla="*/ 28 w 175"/>
                  <a:gd name="T51" fmla="*/ 112 h 132"/>
                  <a:gd name="T52" fmla="*/ 17 w 175"/>
                  <a:gd name="T53" fmla="*/ 105 h 132"/>
                  <a:gd name="T54" fmla="*/ 22 w 175"/>
                  <a:gd name="T55" fmla="*/ 99 h 132"/>
                  <a:gd name="T56" fmla="*/ 25 w 175"/>
                  <a:gd name="T57" fmla="*/ 84 h 132"/>
                  <a:gd name="T58" fmla="*/ 13 w 175"/>
                  <a:gd name="T59" fmla="*/ 93 h 132"/>
                  <a:gd name="T60" fmla="*/ 3 w 175"/>
                  <a:gd name="T61" fmla="*/ 82 h 132"/>
                  <a:gd name="T62" fmla="*/ 7 w 175"/>
                  <a:gd name="T63" fmla="*/ 74 h 132"/>
                  <a:gd name="T64" fmla="*/ 3 w 175"/>
                  <a:gd name="T65" fmla="*/ 63 h 132"/>
                  <a:gd name="T66" fmla="*/ 6 w 175"/>
                  <a:gd name="T67" fmla="*/ 42 h 132"/>
                  <a:gd name="T68" fmla="*/ 17 w 175"/>
                  <a:gd name="T69" fmla="*/ 32 h 132"/>
                  <a:gd name="T70" fmla="*/ 25 w 175"/>
                  <a:gd name="T71" fmla="*/ 32 h 132"/>
                  <a:gd name="T72" fmla="*/ 24 w 175"/>
                  <a:gd name="T73" fmla="*/ 2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5" h="132">
                    <a:moveTo>
                      <a:pt x="24" y="23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6" y="15"/>
                      <a:pt x="72" y="18"/>
                      <a:pt x="78" y="20"/>
                    </a:cubicBezTo>
                    <a:cubicBezTo>
                      <a:pt x="82" y="23"/>
                      <a:pt x="85" y="27"/>
                      <a:pt x="89" y="3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8"/>
                      <a:pt x="145" y="58"/>
                      <a:pt x="145" y="58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52" y="65"/>
                      <a:pt x="155" y="62"/>
                      <a:pt x="158" y="59"/>
                    </a:cubicBezTo>
                    <a:cubicBezTo>
                      <a:pt x="167" y="59"/>
                      <a:pt x="167" y="59"/>
                      <a:pt x="167" y="59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70" y="75"/>
                      <a:pt x="170" y="75"/>
                      <a:pt x="170" y="75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1" y="100"/>
                      <a:pt x="171" y="100"/>
                      <a:pt x="171" y="100"/>
                    </a:cubicBezTo>
                    <a:cubicBezTo>
                      <a:pt x="175" y="107"/>
                      <a:pt x="175" y="107"/>
                      <a:pt x="175" y="107"/>
                    </a:cubicBezTo>
                    <a:cubicBezTo>
                      <a:pt x="164" y="113"/>
                      <a:pt x="164" y="113"/>
                      <a:pt x="164" y="113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52" y="117"/>
                      <a:pt x="152" y="117"/>
                      <a:pt x="152" y="117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28" y="129"/>
                      <a:pt x="128" y="129"/>
                      <a:pt x="128" y="129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07" y="112"/>
                      <a:pt x="104" y="109"/>
                      <a:pt x="101" y="106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61" y="117"/>
                      <a:pt x="61" y="117"/>
                      <a:pt x="61" y="117"/>
                    </a:cubicBezTo>
                    <a:cubicBezTo>
                      <a:pt x="57" y="119"/>
                      <a:pt x="52" y="120"/>
                      <a:pt x="48" y="122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9" y="94"/>
                      <a:pt x="4" y="94"/>
                      <a:pt x="0" y="94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26"/>
                      <a:pt x="25" y="26"/>
                      <a:pt x="25" y="26"/>
                    </a:cubicBez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166"/>
              <p:cNvSpPr/>
              <p:nvPr/>
            </p:nvSpPr>
            <p:spPr bwMode="auto">
              <a:xfrm>
                <a:off x="2865980" y="3738665"/>
                <a:ext cx="363536" cy="239694"/>
              </a:xfrm>
              <a:custGeom>
                <a:avLst/>
                <a:gdLst>
                  <a:gd name="T0" fmla="*/ 86 w 114"/>
                  <a:gd name="T1" fmla="*/ 69 h 75"/>
                  <a:gd name="T2" fmla="*/ 78 w 114"/>
                  <a:gd name="T3" fmla="*/ 71 h 75"/>
                  <a:gd name="T4" fmla="*/ 69 w 114"/>
                  <a:gd name="T5" fmla="*/ 71 h 75"/>
                  <a:gd name="T6" fmla="*/ 59 w 114"/>
                  <a:gd name="T7" fmla="*/ 66 h 75"/>
                  <a:gd name="T8" fmla="*/ 56 w 114"/>
                  <a:gd name="T9" fmla="*/ 66 h 75"/>
                  <a:gd name="T10" fmla="*/ 51 w 114"/>
                  <a:gd name="T11" fmla="*/ 70 h 75"/>
                  <a:gd name="T12" fmla="*/ 44 w 114"/>
                  <a:gd name="T13" fmla="*/ 75 h 75"/>
                  <a:gd name="T14" fmla="*/ 38 w 114"/>
                  <a:gd name="T15" fmla="*/ 72 h 75"/>
                  <a:gd name="T16" fmla="*/ 31 w 114"/>
                  <a:gd name="T17" fmla="*/ 72 h 75"/>
                  <a:gd name="T18" fmla="*/ 23 w 114"/>
                  <a:gd name="T19" fmla="*/ 70 h 75"/>
                  <a:gd name="T20" fmla="*/ 13 w 114"/>
                  <a:gd name="T21" fmla="*/ 73 h 75"/>
                  <a:gd name="T22" fmla="*/ 15 w 114"/>
                  <a:gd name="T23" fmla="*/ 68 h 75"/>
                  <a:gd name="T24" fmla="*/ 18 w 114"/>
                  <a:gd name="T25" fmla="*/ 60 h 75"/>
                  <a:gd name="T26" fmla="*/ 15 w 114"/>
                  <a:gd name="T27" fmla="*/ 53 h 75"/>
                  <a:gd name="T28" fmla="*/ 10 w 114"/>
                  <a:gd name="T29" fmla="*/ 57 h 75"/>
                  <a:gd name="T30" fmla="*/ 9 w 114"/>
                  <a:gd name="T31" fmla="*/ 53 h 75"/>
                  <a:gd name="T32" fmla="*/ 4 w 114"/>
                  <a:gd name="T33" fmla="*/ 53 h 75"/>
                  <a:gd name="T34" fmla="*/ 0 w 114"/>
                  <a:gd name="T35" fmla="*/ 49 h 75"/>
                  <a:gd name="T36" fmla="*/ 1 w 114"/>
                  <a:gd name="T37" fmla="*/ 44 h 75"/>
                  <a:gd name="T38" fmla="*/ 6 w 114"/>
                  <a:gd name="T39" fmla="*/ 44 h 75"/>
                  <a:gd name="T40" fmla="*/ 10 w 114"/>
                  <a:gd name="T41" fmla="*/ 41 h 75"/>
                  <a:gd name="T42" fmla="*/ 7 w 114"/>
                  <a:gd name="T43" fmla="*/ 35 h 75"/>
                  <a:gd name="T44" fmla="*/ 11 w 114"/>
                  <a:gd name="T45" fmla="*/ 31 h 75"/>
                  <a:gd name="T46" fmla="*/ 16 w 114"/>
                  <a:gd name="T47" fmla="*/ 28 h 75"/>
                  <a:gd name="T48" fmla="*/ 19 w 114"/>
                  <a:gd name="T49" fmla="*/ 23 h 75"/>
                  <a:gd name="T50" fmla="*/ 18 w 114"/>
                  <a:gd name="T51" fmla="*/ 6 h 75"/>
                  <a:gd name="T52" fmla="*/ 27 w 114"/>
                  <a:gd name="T53" fmla="*/ 0 h 75"/>
                  <a:gd name="T54" fmla="*/ 33 w 114"/>
                  <a:gd name="T55" fmla="*/ 2 h 75"/>
                  <a:gd name="T56" fmla="*/ 37 w 114"/>
                  <a:gd name="T57" fmla="*/ 2 h 75"/>
                  <a:gd name="T58" fmla="*/ 43 w 114"/>
                  <a:gd name="T59" fmla="*/ 5 h 75"/>
                  <a:gd name="T60" fmla="*/ 47 w 114"/>
                  <a:gd name="T61" fmla="*/ 3 h 75"/>
                  <a:gd name="T62" fmla="*/ 51 w 114"/>
                  <a:gd name="T63" fmla="*/ 11 h 75"/>
                  <a:gd name="T64" fmla="*/ 60 w 114"/>
                  <a:gd name="T65" fmla="*/ 5 h 75"/>
                  <a:gd name="T66" fmla="*/ 68 w 114"/>
                  <a:gd name="T67" fmla="*/ 5 h 75"/>
                  <a:gd name="T68" fmla="*/ 71 w 114"/>
                  <a:gd name="T69" fmla="*/ 9 h 75"/>
                  <a:gd name="T70" fmla="*/ 66 w 114"/>
                  <a:gd name="T71" fmla="*/ 16 h 75"/>
                  <a:gd name="T72" fmla="*/ 73 w 114"/>
                  <a:gd name="T73" fmla="*/ 24 h 75"/>
                  <a:gd name="T74" fmla="*/ 77 w 114"/>
                  <a:gd name="T75" fmla="*/ 26 h 75"/>
                  <a:gd name="T76" fmla="*/ 77 w 114"/>
                  <a:gd name="T77" fmla="*/ 34 h 75"/>
                  <a:gd name="T78" fmla="*/ 82 w 114"/>
                  <a:gd name="T79" fmla="*/ 35 h 75"/>
                  <a:gd name="T80" fmla="*/ 87 w 114"/>
                  <a:gd name="T81" fmla="*/ 34 h 75"/>
                  <a:gd name="T82" fmla="*/ 93 w 114"/>
                  <a:gd name="T83" fmla="*/ 34 h 75"/>
                  <a:gd name="T84" fmla="*/ 95 w 114"/>
                  <a:gd name="T85" fmla="*/ 39 h 75"/>
                  <a:gd name="T86" fmla="*/ 100 w 114"/>
                  <a:gd name="T87" fmla="*/ 40 h 75"/>
                  <a:gd name="T88" fmla="*/ 99 w 114"/>
                  <a:gd name="T89" fmla="*/ 46 h 75"/>
                  <a:gd name="T90" fmla="*/ 113 w 114"/>
                  <a:gd name="T91" fmla="*/ 55 h 75"/>
                  <a:gd name="T92" fmla="*/ 114 w 114"/>
                  <a:gd name="T93" fmla="*/ 65 h 75"/>
                  <a:gd name="T94" fmla="*/ 110 w 114"/>
                  <a:gd name="T95" fmla="*/ 71 h 75"/>
                  <a:gd name="T96" fmla="*/ 101 w 114"/>
                  <a:gd name="T97" fmla="*/ 71 h 75"/>
                  <a:gd name="T98" fmla="*/ 93 w 114"/>
                  <a:gd name="T99" fmla="*/ 73 h 75"/>
                  <a:gd name="T100" fmla="*/ 86 w 114"/>
                  <a:gd name="T101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4" h="75">
                    <a:moveTo>
                      <a:pt x="86" y="69"/>
                    </a:moveTo>
                    <a:cubicBezTo>
                      <a:pt x="78" y="71"/>
                      <a:pt x="78" y="71"/>
                      <a:pt x="78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17"/>
                      <a:pt x="18" y="12"/>
                      <a:pt x="18" y="6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113" y="55"/>
                      <a:pt x="113" y="55"/>
                      <a:pt x="113" y="55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93" y="73"/>
                      <a:pt x="93" y="73"/>
                      <a:pt x="93" y="73"/>
                    </a:cubicBezTo>
                    <a:lnTo>
                      <a:pt x="86" y="6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169"/>
              <p:cNvSpPr/>
              <p:nvPr/>
            </p:nvSpPr>
            <p:spPr bwMode="auto">
              <a:xfrm>
                <a:off x="4120377" y="3982354"/>
                <a:ext cx="267658" cy="446097"/>
              </a:xfrm>
              <a:custGeom>
                <a:avLst/>
                <a:gdLst>
                  <a:gd name="T0" fmla="*/ 39 w 84"/>
                  <a:gd name="T1" fmla="*/ 119 h 140"/>
                  <a:gd name="T2" fmla="*/ 41 w 84"/>
                  <a:gd name="T3" fmla="*/ 125 h 140"/>
                  <a:gd name="T4" fmla="*/ 48 w 84"/>
                  <a:gd name="T5" fmla="*/ 131 h 140"/>
                  <a:gd name="T6" fmla="*/ 55 w 84"/>
                  <a:gd name="T7" fmla="*/ 131 h 140"/>
                  <a:gd name="T8" fmla="*/ 61 w 84"/>
                  <a:gd name="T9" fmla="*/ 134 h 140"/>
                  <a:gd name="T10" fmla="*/ 65 w 84"/>
                  <a:gd name="T11" fmla="*/ 134 h 140"/>
                  <a:gd name="T12" fmla="*/ 65 w 84"/>
                  <a:gd name="T13" fmla="*/ 140 h 140"/>
                  <a:gd name="T14" fmla="*/ 70 w 84"/>
                  <a:gd name="T15" fmla="*/ 140 h 140"/>
                  <a:gd name="T16" fmla="*/ 70 w 84"/>
                  <a:gd name="T17" fmla="*/ 134 h 140"/>
                  <a:gd name="T18" fmla="*/ 81 w 84"/>
                  <a:gd name="T19" fmla="*/ 124 h 140"/>
                  <a:gd name="T20" fmla="*/ 78 w 84"/>
                  <a:gd name="T21" fmla="*/ 120 h 140"/>
                  <a:gd name="T22" fmla="*/ 76 w 84"/>
                  <a:gd name="T23" fmla="*/ 116 h 140"/>
                  <a:gd name="T24" fmla="*/ 76 w 84"/>
                  <a:gd name="T25" fmla="*/ 112 h 140"/>
                  <a:gd name="T26" fmla="*/ 79 w 84"/>
                  <a:gd name="T27" fmla="*/ 110 h 140"/>
                  <a:gd name="T28" fmla="*/ 76 w 84"/>
                  <a:gd name="T29" fmla="*/ 105 h 140"/>
                  <a:gd name="T30" fmla="*/ 72 w 84"/>
                  <a:gd name="T31" fmla="*/ 102 h 140"/>
                  <a:gd name="T32" fmla="*/ 79 w 84"/>
                  <a:gd name="T33" fmla="*/ 93 h 140"/>
                  <a:gd name="T34" fmla="*/ 79 w 84"/>
                  <a:gd name="T35" fmla="*/ 83 h 140"/>
                  <a:gd name="T36" fmla="*/ 81 w 84"/>
                  <a:gd name="T37" fmla="*/ 80 h 140"/>
                  <a:gd name="T38" fmla="*/ 81 w 84"/>
                  <a:gd name="T39" fmla="*/ 76 h 140"/>
                  <a:gd name="T40" fmla="*/ 75 w 84"/>
                  <a:gd name="T41" fmla="*/ 75 h 140"/>
                  <a:gd name="T42" fmla="*/ 70 w 84"/>
                  <a:gd name="T43" fmla="*/ 79 h 140"/>
                  <a:gd name="T44" fmla="*/ 65 w 84"/>
                  <a:gd name="T45" fmla="*/ 74 h 140"/>
                  <a:gd name="T46" fmla="*/ 72 w 84"/>
                  <a:gd name="T47" fmla="*/ 72 h 140"/>
                  <a:gd name="T48" fmla="*/ 72 w 84"/>
                  <a:gd name="T49" fmla="*/ 66 h 140"/>
                  <a:gd name="T50" fmla="*/ 74 w 84"/>
                  <a:gd name="T51" fmla="*/ 61 h 140"/>
                  <a:gd name="T52" fmla="*/ 70 w 84"/>
                  <a:gd name="T53" fmla="*/ 54 h 140"/>
                  <a:gd name="T54" fmla="*/ 67 w 84"/>
                  <a:gd name="T55" fmla="*/ 47 h 140"/>
                  <a:gd name="T56" fmla="*/ 79 w 84"/>
                  <a:gd name="T57" fmla="*/ 36 h 140"/>
                  <a:gd name="T58" fmla="*/ 84 w 84"/>
                  <a:gd name="T59" fmla="*/ 34 h 140"/>
                  <a:gd name="T60" fmla="*/ 84 w 84"/>
                  <a:gd name="T61" fmla="*/ 25 h 140"/>
                  <a:gd name="T62" fmla="*/ 79 w 84"/>
                  <a:gd name="T63" fmla="*/ 17 h 140"/>
                  <a:gd name="T64" fmla="*/ 74 w 84"/>
                  <a:gd name="T65" fmla="*/ 16 h 140"/>
                  <a:gd name="T66" fmla="*/ 71 w 84"/>
                  <a:gd name="T67" fmla="*/ 13 h 140"/>
                  <a:gd name="T68" fmla="*/ 70 w 84"/>
                  <a:gd name="T69" fmla="*/ 8 h 140"/>
                  <a:gd name="T70" fmla="*/ 72 w 84"/>
                  <a:gd name="T71" fmla="*/ 0 h 140"/>
                  <a:gd name="T72" fmla="*/ 65 w 84"/>
                  <a:gd name="T73" fmla="*/ 3 h 140"/>
                  <a:gd name="T74" fmla="*/ 58 w 84"/>
                  <a:gd name="T75" fmla="*/ 11 h 140"/>
                  <a:gd name="T76" fmla="*/ 54 w 84"/>
                  <a:gd name="T77" fmla="*/ 7 h 140"/>
                  <a:gd name="T78" fmla="*/ 46 w 84"/>
                  <a:gd name="T79" fmla="*/ 11 h 140"/>
                  <a:gd name="T80" fmla="*/ 39 w 84"/>
                  <a:gd name="T81" fmla="*/ 8 h 140"/>
                  <a:gd name="T82" fmla="*/ 32 w 84"/>
                  <a:gd name="T83" fmla="*/ 8 h 140"/>
                  <a:gd name="T84" fmla="*/ 20 w 84"/>
                  <a:gd name="T85" fmla="*/ 18 h 140"/>
                  <a:gd name="T86" fmla="*/ 7 w 84"/>
                  <a:gd name="T87" fmla="*/ 18 h 140"/>
                  <a:gd name="T88" fmla="*/ 0 w 84"/>
                  <a:gd name="T89" fmla="*/ 22 h 140"/>
                  <a:gd name="T90" fmla="*/ 1 w 84"/>
                  <a:gd name="T91" fmla="*/ 33 h 140"/>
                  <a:gd name="T92" fmla="*/ 3 w 84"/>
                  <a:gd name="T93" fmla="*/ 38 h 140"/>
                  <a:gd name="T94" fmla="*/ 5 w 84"/>
                  <a:gd name="T95" fmla="*/ 49 h 140"/>
                  <a:gd name="T96" fmla="*/ 4 w 84"/>
                  <a:gd name="T97" fmla="*/ 63 h 140"/>
                  <a:gd name="T98" fmla="*/ 8 w 84"/>
                  <a:gd name="T99" fmla="*/ 70 h 140"/>
                  <a:gd name="T100" fmla="*/ 13 w 84"/>
                  <a:gd name="T101" fmla="*/ 78 h 140"/>
                  <a:gd name="T102" fmla="*/ 19 w 84"/>
                  <a:gd name="T103" fmla="*/ 78 h 140"/>
                  <a:gd name="T104" fmla="*/ 24 w 84"/>
                  <a:gd name="T105" fmla="*/ 87 h 140"/>
                  <a:gd name="T106" fmla="*/ 28 w 84"/>
                  <a:gd name="T107" fmla="*/ 90 h 140"/>
                  <a:gd name="T108" fmla="*/ 29 w 84"/>
                  <a:gd name="T109" fmla="*/ 97 h 140"/>
                  <a:gd name="T110" fmla="*/ 35 w 84"/>
                  <a:gd name="T111" fmla="*/ 100 h 140"/>
                  <a:gd name="T112" fmla="*/ 40 w 84"/>
                  <a:gd name="T113" fmla="*/ 100 h 140"/>
                  <a:gd name="T114" fmla="*/ 40 w 84"/>
                  <a:gd name="T115" fmla="*/ 105 h 140"/>
                  <a:gd name="T116" fmla="*/ 35 w 84"/>
                  <a:gd name="T117" fmla="*/ 107 h 140"/>
                  <a:gd name="T118" fmla="*/ 38 w 84"/>
                  <a:gd name="T119" fmla="*/ 112 h 140"/>
                  <a:gd name="T120" fmla="*/ 39 w 84"/>
                  <a:gd name="T121" fmla="*/ 1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140">
                    <a:moveTo>
                      <a:pt x="39" y="119"/>
                    </a:moveTo>
                    <a:cubicBezTo>
                      <a:pt x="41" y="125"/>
                      <a:pt x="41" y="125"/>
                      <a:pt x="41" y="125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55" y="131"/>
                      <a:pt x="55" y="131"/>
                      <a:pt x="55" y="131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65" y="140"/>
                      <a:pt x="65" y="140"/>
                      <a:pt x="65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0" y="134"/>
                      <a:pt x="70" y="134"/>
                      <a:pt x="70" y="134"/>
                    </a:cubicBezTo>
                    <a:cubicBezTo>
                      <a:pt x="74" y="131"/>
                      <a:pt x="77" y="127"/>
                      <a:pt x="81" y="124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89"/>
                      <a:pt x="79" y="86"/>
                      <a:pt x="79" y="83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72" y="43"/>
                      <a:pt x="76" y="40"/>
                      <a:pt x="79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8" y="112"/>
                      <a:pt x="38" y="112"/>
                      <a:pt x="38" y="112"/>
                    </a:cubicBezTo>
                    <a:lnTo>
                      <a:pt x="39" y="11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181"/>
              <p:cNvSpPr>
                <a:spLocks noEditPoints="1"/>
              </p:cNvSpPr>
              <p:nvPr/>
            </p:nvSpPr>
            <p:spPr bwMode="auto">
              <a:xfrm>
                <a:off x="2132251" y="1340397"/>
                <a:ext cx="1864284" cy="1705821"/>
              </a:xfrm>
              <a:custGeom>
                <a:avLst/>
                <a:gdLst>
                  <a:gd name="T0" fmla="*/ 379 w 584"/>
                  <a:gd name="T1" fmla="*/ 244 h 534"/>
                  <a:gd name="T2" fmla="*/ 394 w 584"/>
                  <a:gd name="T3" fmla="*/ 231 h 534"/>
                  <a:gd name="T4" fmla="*/ 433 w 584"/>
                  <a:gd name="T5" fmla="*/ 217 h 534"/>
                  <a:gd name="T6" fmla="*/ 451 w 584"/>
                  <a:gd name="T7" fmla="*/ 201 h 534"/>
                  <a:gd name="T8" fmla="*/ 499 w 584"/>
                  <a:gd name="T9" fmla="*/ 191 h 534"/>
                  <a:gd name="T10" fmla="*/ 551 w 584"/>
                  <a:gd name="T11" fmla="*/ 181 h 534"/>
                  <a:gd name="T12" fmla="*/ 488 w 584"/>
                  <a:gd name="T13" fmla="*/ 213 h 534"/>
                  <a:gd name="T14" fmla="*/ 450 w 584"/>
                  <a:gd name="T15" fmla="*/ 232 h 534"/>
                  <a:gd name="T16" fmla="*/ 424 w 584"/>
                  <a:gd name="T17" fmla="*/ 245 h 534"/>
                  <a:gd name="T18" fmla="*/ 390 w 584"/>
                  <a:gd name="T19" fmla="*/ 272 h 534"/>
                  <a:gd name="T20" fmla="*/ 376 w 584"/>
                  <a:gd name="T21" fmla="*/ 321 h 534"/>
                  <a:gd name="T22" fmla="*/ 361 w 584"/>
                  <a:gd name="T23" fmla="*/ 323 h 534"/>
                  <a:gd name="T24" fmla="*/ 350 w 584"/>
                  <a:gd name="T25" fmla="*/ 292 h 534"/>
                  <a:gd name="T26" fmla="*/ 356 w 584"/>
                  <a:gd name="T27" fmla="*/ 270 h 534"/>
                  <a:gd name="T28" fmla="*/ 584 w 584"/>
                  <a:gd name="T29" fmla="*/ 25 h 534"/>
                  <a:gd name="T30" fmla="*/ 564 w 584"/>
                  <a:gd name="T31" fmla="*/ 53 h 534"/>
                  <a:gd name="T32" fmla="*/ 576 w 584"/>
                  <a:gd name="T33" fmla="*/ 49 h 534"/>
                  <a:gd name="T34" fmla="*/ 550 w 584"/>
                  <a:gd name="T35" fmla="*/ 49 h 534"/>
                  <a:gd name="T36" fmla="*/ 559 w 584"/>
                  <a:gd name="T37" fmla="*/ 54 h 534"/>
                  <a:gd name="T38" fmla="*/ 530 w 584"/>
                  <a:gd name="T39" fmla="*/ 68 h 534"/>
                  <a:gd name="T40" fmla="*/ 515 w 584"/>
                  <a:gd name="T41" fmla="*/ 59 h 534"/>
                  <a:gd name="T42" fmla="*/ 557 w 584"/>
                  <a:gd name="T43" fmla="*/ 11 h 534"/>
                  <a:gd name="T44" fmla="*/ 557 w 584"/>
                  <a:gd name="T45" fmla="*/ 27 h 534"/>
                  <a:gd name="T46" fmla="*/ 523 w 584"/>
                  <a:gd name="T47" fmla="*/ 28 h 534"/>
                  <a:gd name="T48" fmla="*/ 533 w 584"/>
                  <a:gd name="T49" fmla="*/ 27 h 534"/>
                  <a:gd name="T50" fmla="*/ 542 w 584"/>
                  <a:gd name="T51" fmla="*/ 39 h 534"/>
                  <a:gd name="T52" fmla="*/ 538 w 584"/>
                  <a:gd name="T53" fmla="*/ 17 h 534"/>
                  <a:gd name="T54" fmla="*/ 497 w 584"/>
                  <a:gd name="T55" fmla="*/ 40 h 534"/>
                  <a:gd name="T56" fmla="*/ 509 w 584"/>
                  <a:gd name="T57" fmla="*/ 34 h 534"/>
                  <a:gd name="T58" fmla="*/ 472 w 584"/>
                  <a:gd name="T59" fmla="*/ 24 h 534"/>
                  <a:gd name="T60" fmla="*/ 499 w 584"/>
                  <a:gd name="T61" fmla="*/ 16 h 534"/>
                  <a:gd name="T62" fmla="*/ 481 w 584"/>
                  <a:gd name="T63" fmla="*/ 5 h 534"/>
                  <a:gd name="T64" fmla="*/ 480 w 584"/>
                  <a:gd name="T65" fmla="*/ 12 h 534"/>
                  <a:gd name="T66" fmla="*/ 486 w 584"/>
                  <a:gd name="T67" fmla="*/ 37 h 534"/>
                  <a:gd name="T68" fmla="*/ 506 w 584"/>
                  <a:gd name="T69" fmla="*/ 6 h 534"/>
                  <a:gd name="T70" fmla="*/ 46 w 584"/>
                  <a:gd name="T71" fmla="*/ 358 h 534"/>
                  <a:gd name="T72" fmla="*/ 29 w 584"/>
                  <a:gd name="T73" fmla="*/ 373 h 534"/>
                  <a:gd name="T74" fmla="*/ 19 w 584"/>
                  <a:gd name="T75" fmla="*/ 413 h 534"/>
                  <a:gd name="T76" fmla="*/ 6 w 584"/>
                  <a:gd name="T77" fmla="*/ 452 h 534"/>
                  <a:gd name="T78" fmla="*/ 26 w 584"/>
                  <a:gd name="T79" fmla="*/ 474 h 534"/>
                  <a:gd name="T80" fmla="*/ 55 w 584"/>
                  <a:gd name="T81" fmla="*/ 493 h 534"/>
                  <a:gd name="T82" fmla="*/ 75 w 584"/>
                  <a:gd name="T83" fmla="*/ 500 h 534"/>
                  <a:gd name="T84" fmla="*/ 91 w 584"/>
                  <a:gd name="T85" fmla="*/ 509 h 534"/>
                  <a:gd name="T86" fmla="*/ 108 w 584"/>
                  <a:gd name="T87" fmla="*/ 519 h 534"/>
                  <a:gd name="T88" fmla="*/ 127 w 584"/>
                  <a:gd name="T89" fmla="*/ 530 h 534"/>
                  <a:gd name="T90" fmla="*/ 146 w 584"/>
                  <a:gd name="T91" fmla="*/ 516 h 534"/>
                  <a:gd name="T92" fmla="*/ 165 w 584"/>
                  <a:gd name="T93" fmla="*/ 490 h 534"/>
                  <a:gd name="T94" fmla="*/ 140 w 584"/>
                  <a:gd name="T95" fmla="*/ 495 h 534"/>
                  <a:gd name="T96" fmla="*/ 149 w 584"/>
                  <a:gd name="T97" fmla="*/ 476 h 534"/>
                  <a:gd name="T98" fmla="*/ 150 w 584"/>
                  <a:gd name="T99" fmla="*/ 443 h 534"/>
                  <a:gd name="T100" fmla="*/ 168 w 584"/>
                  <a:gd name="T101" fmla="*/ 438 h 534"/>
                  <a:gd name="T102" fmla="*/ 202 w 584"/>
                  <a:gd name="T103" fmla="*/ 455 h 534"/>
                  <a:gd name="T104" fmla="*/ 211 w 584"/>
                  <a:gd name="T105" fmla="*/ 433 h 534"/>
                  <a:gd name="T106" fmla="*/ 217 w 584"/>
                  <a:gd name="T107" fmla="*/ 404 h 534"/>
                  <a:gd name="T108" fmla="*/ 182 w 584"/>
                  <a:gd name="T109" fmla="*/ 381 h 534"/>
                  <a:gd name="T110" fmla="*/ 162 w 584"/>
                  <a:gd name="T111" fmla="*/ 355 h 534"/>
                  <a:gd name="T112" fmla="*/ 105 w 584"/>
                  <a:gd name="T113" fmla="*/ 368 h 534"/>
                  <a:gd name="T114" fmla="*/ 68 w 584"/>
                  <a:gd name="T115" fmla="*/ 3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534">
                    <a:moveTo>
                      <a:pt x="65" y="325"/>
                    </a:moveTo>
                    <a:cubicBezTo>
                      <a:pt x="64" y="326"/>
                      <a:pt x="64" y="326"/>
                      <a:pt x="64" y="326"/>
                    </a:cubicBezTo>
                    <a:cubicBezTo>
                      <a:pt x="66" y="329"/>
                      <a:pt x="66" y="329"/>
                      <a:pt x="66" y="329"/>
                    </a:cubicBezTo>
                    <a:cubicBezTo>
                      <a:pt x="69" y="326"/>
                      <a:pt x="69" y="326"/>
                      <a:pt x="69" y="326"/>
                    </a:cubicBezTo>
                    <a:lnTo>
                      <a:pt x="65" y="325"/>
                    </a:lnTo>
                    <a:close/>
                    <a:moveTo>
                      <a:pt x="378" y="253"/>
                    </a:moveTo>
                    <a:cubicBezTo>
                      <a:pt x="379" y="248"/>
                      <a:pt x="379" y="248"/>
                      <a:pt x="379" y="248"/>
                    </a:cubicBezTo>
                    <a:cubicBezTo>
                      <a:pt x="379" y="244"/>
                      <a:pt x="379" y="244"/>
                      <a:pt x="379" y="244"/>
                    </a:cubicBezTo>
                    <a:cubicBezTo>
                      <a:pt x="387" y="244"/>
                      <a:pt x="387" y="244"/>
                      <a:pt x="387" y="244"/>
                    </a:cubicBezTo>
                    <a:cubicBezTo>
                      <a:pt x="391" y="247"/>
                      <a:pt x="391" y="247"/>
                      <a:pt x="391" y="247"/>
                    </a:cubicBezTo>
                    <a:cubicBezTo>
                      <a:pt x="394" y="244"/>
                      <a:pt x="394" y="244"/>
                      <a:pt x="394" y="244"/>
                    </a:cubicBezTo>
                    <a:cubicBezTo>
                      <a:pt x="395" y="240"/>
                      <a:pt x="395" y="240"/>
                      <a:pt x="395" y="240"/>
                    </a:cubicBezTo>
                    <a:cubicBezTo>
                      <a:pt x="403" y="239"/>
                      <a:pt x="403" y="239"/>
                      <a:pt x="403" y="239"/>
                    </a:cubicBezTo>
                    <a:cubicBezTo>
                      <a:pt x="401" y="236"/>
                      <a:pt x="401" y="236"/>
                      <a:pt x="401" y="236"/>
                    </a:cubicBezTo>
                    <a:cubicBezTo>
                      <a:pt x="394" y="234"/>
                      <a:pt x="394" y="234"/>
                      <a:pt x="394" y="234"/>
                    </a:cubicBezTo>
                    <a:cubicBezTo>
                      <a:pt x="394" y="231"/>
                      <a:pt x="394" y="231"/>
                      <a:pt x="394" y="231"/>
                    </a:cubicBezTo>
                    <a:cubicBezTo>
                      <a:pt x="399" y="230"/>
                      <a:pt x="405" y="228"/>
                      <a:pt x="410" y="227"/>
                    </a:cubicBezTo>
                    <a:cubicBezTo>
                      <a:pt x="414" y="223"/>
                      <a:pt x="414" y="223"/>
                      <a:pt x="414" y="223"/>
                    </a:cubicBezTo>
                    <a:cubicBezTo>
                      <a:pt x="420" y="223"/>
                      <a:pt x="420" y="223"/>
                      <a:pt x="420" y="223"/>
                    </a:cubicBezTo>
                    <a:cubicBezTo>
                      <a:pt x="420" y="219"/>
                      <a:pt x="420" y="219"/>
                      <a:pt x="420" y="219"/>
                    </a:cubicBezTo>
                    <a:cubicBezTo>
                      <a:pt x="428" y="219"/>
                      <a:pt x="428" y="219"/>
                      <a:pt x="428" y="219"/>
                    </a:cubicBezTo>
                    <a:cubicBezTo>
                      <a:pt x="424" y="215"/>
                      <a:pt x="424" y="215"/>
                      <a:pt x="424" y="215"/>
                    </a:cubicBezTo>
                    <a:cubicBezTo>
                      <a:pt x="430" y="214"/>
                      <a:pt x="430" y="214"/>
                      <a:pt x="430" y="214"/>
                    </a:cubicBezTo>
                    <a:cubicBezTo>
                      <a:pt x="433" y="217"/>
                      <a:pt x="433" y="217"/>
                      <a:pt x="433" y="217"/>
                    </a:cubicBezTo>
                    <a:cubicBezTo>
                      <a:pt x="433" y="211"/>
                      <a:pt x="433" y="211"/>
                      <a:pt x="433" y="211"/>
                    </a:cubicBezTo>
                    <a:cubicBezTo>
                      <a:pt x="436" y="207"/>
                      <a:pt x="436" y="207"/>
                      <a:pt x="436" y="207"/>
                    </a:cubicBezTo>
                    <a:cubicBezTo>
                      <a:pt x="432" y="203"/>
                      <a:pt x="432" y="203"/>
                      <a:pt x="432" y="203"/>
                    </a:cubicBezTo>
                    <a:cubicBezTo>
                      <a:pt x="435" y="200"/>
                      <a:pt x="435" y="200"/>
                      <a:pt x="435" y="200"/>
                    </a:cubicBezTo>
                    <a:cubicBezTo>
                      <a:pt x="439" y="204"/>
                      <a:pt x="439" y="204"/>
                      <a:pt x="439" y="204"/>
                    </a:cubicBezTo>
                    <a:cubicBezTo>
                      <a:pt x="443" y="204"/>
                      <a:pt x="443" y="204"/>
                      <a:pt x="443" y="204"/>
                    </a:cubicBezTo>
                    <a:cubicBezTo>
                      <a:pt x="443" y="199"/>
                      <a:pt x="443" y="199"/>
                      <a:pt x="443" y="199"/>
                    </a:cubicBezTo>
                    <a:cubicBezTo>
                      <a:pt x="451" y="201"/>
                      <a:pt x="451" y="201"/>
                      <a:pt x="451" y="201"/>
                    </a:cubicBezTo>
                    <a:cubicBezTo>
                      <a:pt x="453" y="199"/>
                      <a:pt x="455" y="196"/>
                      <a:pt x="458" y="194"/>
                    </a:cubicBezTo>
                    <a:cubicBezTo>
                      <a:pt x="462" y="194"/>
                      <a:pt x="462" y="194"/>
                      <a:pt x="462" y="194"/>
                    </a:cubicBezTo>
                    <a:cubicBezTo>
                      <a:pt x="470" y="190"/>
                      <a:pt x="470" y="190"/>
                      <a:pt x="470" y="190"/>
                    </a:cubicBezTo>
                    <a:cubicBezTo>
                      <a:pt x="476" y="192"/>
                      <a:pt x="476" y="192"/>
                      <a:pt x="476" y="192"/>
                    </a:cubicBezTo>
                    <a:cubicBezTo>
                      <a:pt x="484" y="192"/>
                      <a:pt x="484" y="192"/>
                      <a:pt x="484" y="192"/>
                    </a:cubicBezTo>
                    <a:cubicBezTo>
                      <a:pt x="489" y="187"/>
                      <a:pt x="489" y="187"/>
                      <a:pt x="489" y="187"/>
                    </a:cubicBezTo>
                    <a:cubicBezTo>
                      <a:pt x="496" y="187"/>
                      <a:pt x="496" y="187"/>
                      <a:pt x="496" y="187"/>
                    </a:cubicBezTo>
                    <a:cubicBezTo>
                      <a:pt x="499" y="191"/>
                      <a:pt x="499" y="191"/>
                      <a:pt x="499" y="191"/>
                    </a:cubicBezTo>
                    <a:cubicBezTo>
                      <a:pt x="505" y="191"/>
                      <a:pt x="505" y="191"/>
                      <a:pt x="505" y="191"/>
                    </a:cubicBezTo>
                    <a:cubicBezTo>
                      <a:pt x="509" y="195"/>
                      <a:pt x="509" y="195"/>
                      <a:pt x="509" y="195"/>
                    </a:cubicBezTo>
                    <a:cubicBezTo>
                      <a:pt x="514" y="193"/>
                      <a:pt x="514" y="193"/>
                      <a:pt x="514" y="193"/>
                    </a:cubicBezTo>
                    <a:cubicBezTo>
                      <a:pt x="523" y="193"/>
                      <a:pt x="523" y="193"/>
                      <a:pt x="523" y="193"/>
                    </a:cubicBezTo>
                    <a:cubicBezTo>
                      <a:pt x="528" y="188"/>
                      <a:pt x="528" y="188"/>
                      <a:pt x="528" y="188"/>
                    </a:cubicBezTo>
                    <a:cubicBezTo>
                      <a:pt x="534" y="185"/>
                      <a:pt x="534" y="185"/>
                      <a:pt x="534" y="185"/>
                    </a:cubicBezTo>
                    <a:cubicBezTo>
                      <a:pt x="543" y="181"/>
                      <a:pt x="543" y="181"/>
                      <a:pt x="543" y="181"/>
                    </a:cubicBezTo>
                    <a:cubicBezTo>
                      <a:pt x="551" y="181"/>
                      <a:pt x="551" y="181"/>
                      <a:pt x="551" y="181"/>
                    </a:cubicBezTo>
                    <a:cubicBezTo>
                      <a:pt x="555" y="188"/>
                      <a:pt x="555" y="188"/>
                      <a:pt x="555" y="188"/>
                    </a:cubicBezTo>
                    <a:cubicBezTo>
                      <a:pt x="555" y="196"/>
                      <a:pt x="555" y="196"/>
                      <a:pt x="555" y="196"/>
                    </a:cubicBezTo>
                    <a:cubicBezTo>
                      <a:pt x="551" y="200"/>
                      <a:pt x="546" y="203"/>
                      <a:pt x="542" y="207"/>
                    </a:cubicBezTo>
                    <a:cubicBezTo>
                      <a:pt x="534" y="208"/>
                      <a:pt x="534" y="208"/>
                      <a:pt x="534" y="208"/>
                    </a:cubicBezTo>
                    <a:cubicBezTo>
                      <a:pt x="524" y="212"/>
                      <a:pt x="524" y="212"/>
                      <a:pt x="524" y="212"/>
                    </a:cubicBezTo>
                    <a:cubicBezTo>
                      <a:pt x="515" y="209"/>
                      <a:pt x="515" y="209"/>
                      <a:pt x="515" y="209"/>
                    </a:cubicBezTo>
                    <a:cubicBezTo>
                      <a:pt x="511" y="213"/>
                      <a:pt x="511" y="213"/>
                      <a:pt x="511" y="213"/>
                    </a:cubicBezTo>
                    <a:cubicBezTo>
                      <a:pt x="504" y="213"/>
                      <a:pt x="496" y="213"/>
                      <a:pt x="488" y="213"/>
                    </a:cubicBezTo>
                    <a:cubicBezTo>
                      <a:pt x="483" y="218"/>
                      <a:pt x="483" y="218"/>
                      <a:pt x="483" y="218"/>
                    </a:cubicBezTo>
                    <a:cubicBezTo>
                      <a:pt x="473" y="218"/>
                      <a:pt x="473" y="218"/>
                      <a:pt x="473" y="218"/>
                    </a:cubicBezTo>
                    <a:cubicBezTo>
                      <a:pt x="466" y="222"/>
                      <a:pt x="466" y="222"/>
                      <a:pt x="466" y="222"/>
                    </a:cubicBezTo>
                    <a:cubicBezTo>
                      <a:pt x="468" y="227"/>
                      <a:pt x="468" y="227"/>
                      <a:pt x="468" y="227"/>
                    </a:cubicBezTo>
                    <a:cubicBezTo>
                      <a:pt x="463" y="229"/>
                      <a:pt x="463" y="229"/>
                      <a:pt x="463" y="229"/>
                    </a:cubicBezTo>
                    <a:cubicBezTo>
                      <a:pt x="456" y="228"/>
                      <a:pt x="456" y="228"/>
                      <a:pt x="456" y="228"/>
                    </a:cubicBezTo>
                    <a:cubicBezTo>
                      <a:pt x="451" y="228"/>
                      <a:pt x="451" y="228"/>
                      <a:pt x="451" y="228"/>
                    </a:cubicBezTo>
                    <a:cubicBezTo>
                      <a:pt x="450" y="232"/>
                      <a:pt x="450" y="232"/>
                      <a:pt x="450" y="232"/>
                    </a:cubicBezTo>
                    <a:cubicBezTo>
                      <a:pt x="444" y="230"/>
                      <a:pt x="444" y="230"/>
                      <a:pt x="444" y="230"/>
                    </a:cubicBezTo>
                    <a:cubicBezTo>
                      <a:pt x="444" y="236"/>
                      <a:pt x="444" y="236"/>
                      <a:pt x="444" y="236"/>
                    </a:cubicBezTo>
                    <a:cubicBezTo>
                      <a:pt x="441" y="238"/>
                      <a:pt x="437" y="241"/>
                      <a:pt x="434" y="243"/>
                    </a:cubicBezTo>
                    <a:cubicBezTo>
                      <a:pt x="434" y="238"/>
                      <a:pt x="434" y="238"/>
                      <a:pt x="434" y="238"/>
                    </a:cubicBezTo>
                    <a:cubicBezTo>
                      <a:pt x="430" y="242"/>
                      <a:pt x="430" y="242"/>
                      <a:pt x="430" y="242"/>
                    </a:cubicBezTo>
                    <a:cubicBezTo>
                      <a:pt x="431" y="248"/>
                      <a:pt x="431" y="248"/>
                      <a:pt x="431" y="248"/>
                    </a:cubicBezTo>
                    <a:cubicBezTo>
                      <a:pt x="427" y="248"/>
                      <a:pt x="427" y="248"/>
                      <a:pt x="427" y="248"/>
                    </a:cubicBezTo>
                    <a:cubicBezTo>
                      <a:pt x="424" y="245"/>
                      <a:pt x="424" y="245"/>
                      <a:pt x="424" y="245"/>
                    </a:cubicBezTo>
                    <a:cubicBezTo>
                      <a:pt x="424" y="248"/>
                      <a:pt x="424" y="250"/>
                      <a:pt x="424" y="253"/>
                    </a:cubicBezTo>
                    <a:cubicBezTo>
                      <a:pt x="421" y="250"/>
                      <a:pt x="421" y="250"/>
                      <a:pt x="421" y="250"/>
                    </a:cubicBezTo>
                    <a:cubicBezTo>
                      <a:pt x="419" y="252"/>
                      <a:pt x="417" y="254"/>
                      <a:pt x="414" y="257"/>
                    </a:cubicBezTo>
                    <a:cubicBezTo>
                      <a:pt x="410" y="257"/>
                      <a:pt x="410" y="257"/>
                      <a:pt x="410" y="257"/>
                    </a:cubicBez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3" y="268"/>
                      <a:pt x="403" y="268"/>
                      <a:pt x="403" y="268"/>
                    </a:cubicBezTo>
                    <a:cubicBezTo>
                      <a:pt x="396" y="268"/>
                      <a:pt x="396" y="268"/>
                      <a:pt x="396" y="268"/>
                    </a:cubicBezTo>
                    <a:cubicBezTo>
                      <a:pt x="390" y="272"/>
                      <a:pt x="390" y="272"/>
                      <a:pt x="390" y="272"/>
                    </a:cubicBezTo>
                    <a:cubicBezTo>
                      <a:pt x="390" y="278"/>
                      <a:pt x="390" y="278"/>
                      <a:pt x="390" y="278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83" y="286"/>
                      <a:pt x="383" y="286"/>
                      <a:pt x="383" y="286"/>
                    </a:cubicBezTo>
                    <a:cubicBezTo>
                      <a:pt x="378" y="291"/>
                      <a:pt x="378" y="291"/>
                      <a:pt x="378" y="291"/>
                    </a:cubicBezTo>
                    <a:cubicBezTo>
                      <a:pt x="378" y="299"/>
                      <a:pt x="378" y="299"/>
                      <a:pt x="378" y="299"/>
                    </a:cubicBezTo>
                    <a:cubicBezTo>
                      <a:pt x="376" y="304"/>
                      <a:pt x="376" y="304"/>
                      <a:pt x="376" y="304"/>
                    </a:cubicBezTo>
                    <a:cubicBezTo>
                      <a:pt x="379" y="312"/>
                      <a:pt x="379" y="312"/>
                      <a:pt x="379" y="312"/>
                    </a:cubicBezTo>
                    <a:cubicBezTo>
                      <a:pt x="376" y="321"/>
                      <a:pt x="376" y="321"/>
                      <a:pt x="376" y="321"/>
                    </a:cubicBezTo>
                    <a:cubicBezTo>
                      <a:pt x="380" y="326"/>
                      <a:pt x="380" y="326"/>
                      <a:pt x="380" y="326"/>
                    </a:cubicBezTo>
                    <a:cubicBezTo>
                      <a:pt x="381" y="331"/>
                      <a:pt x="381" y="331"/>
                      <a:pt x="381" y="331"/>
                    </a:cubicBezTo>
                    <a:cubicBezTo>
                      <a:pt x="379" y="333"/>
                      <a:pt x="379" y="333"/>
                      <a:pt x="379" y="333"/>
                    </a:cubicBezTo>
                    <a:cubicBezTo>
                      <a:pt x="374" y="336"/>
                      <a:pt x="374" y="336"/>
                      <a:pt x="374" y="336"/>
                    </a:cubicBezTo>
                    <a:cubicBezTo>
                      <a:pt x="374" y="332"/>
                      <a:pt x="374" y="332"/>
                      <a:pt x="374" y="332"/>
                    </a:cubicBezTo>
                    <a:cubicBezTo>
                      <a:pt x="369" y="329"/>
                      <a:pt x="369" y="329"/>
                      <a:pt x="369" y="329"/>
                    </a:cubicBezTo>
                    <a:cubicBezTo>
                      <a:pt x="365" y="329"/>
                      <a:pt x="365" y="329"/>
                      <a:pt x="365" y="329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59" y="325"/>
                      <a:pt x="359" y="325"/>
                      <a:pt x="359" y="325"/>
                    </a:cubicBezTo>
                    <a:cubicBezTo>
                      <a:pt x="355" y="321"/>
                      <a:pt x="351" y="317"/>
                      <a:pt x="347" y="313"/>
                    </a:cubicBezTo>
                    <a:cubicBezTo>
                      <a:pt x="349" y="307"/>
                      <a:pt x="349" y="307"/>
                      <a:pt x="349" y="307"/>
                    </a:cubicBezTo>
                    <a:cubicBezTo>
                      <a:pt x="354" y="306"/>
                      <a:pt x="354" y="306"/>
                      <a:pt x="354" y="306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2" y="300"/>
                      <a:pt x="352" y="300"/>
                      <a:pt x="352" y="300"/>
                    </a:cubicBezTo>
                    <a:cubicBezTo>
                      <a:pt x="353" y="292"/>
                      <a:pt x="353" y="292"/>
                      <a:pt x="353" y="292"/>
                    </a:cubicBezTo>
                    <a:cubicBezTo>
                      <a:pt x="350" y="292"/>
                      <a:pt x="350" y="292"/>
                      <a:pt x="350" y="292"/>
                    </a:cubicBezTo>
                    <a:cubicBezTo>
                      <a:pt x="348" y="286"/>
                      <a:pt x="348" y="286"/>
                      <a:pt x="348" y="286"/>
                    </a:cubicBezTo>
                    <a:cubicBezTo>
                      <a:pt x="343" y="286"/>
                      <a:pt x="343" y="286"/>
                      <a:pt x="343" y="286"/>
                    </a:cubicBezTo>
                    <a:cubicBezTo>
                      <a:pt x="339" y="280"/>
                      <a:pt x="339" y="280"/>
                      <a:pt x="339" y="280"/>
                    </a:cubicBezTo>
                    <a:cubicBezTo>
                      <a:pt x="341" y="274"/>
                      <a:pt x="341" y="274"/>
                      <a:pt x="341" y="274"/>
                    </a:cubicBezTo>
                    <a:cubicBezTo>
                      <a:pt x="346" y="267"/>
                      <a:pt x="346" y="267"/>
                      <a:pt x="346" y="267"/>
                    </a:cubicBezTo>
                    <a:cubicBezTo>
                      <a:pt x="352" y="267"/>
                      <a:pt x="352" y="267"/>
                      <a:pt x="352" y="267"/>
                    </a:cubicBezTo>
                    <a:cubicBezTo>
                      <a:pt x="354" y="269"/>
                      <a:pt x="354" y="269"/>
                      <a:pt x="354" y="269"/>
                    </a:cubicBezTo>
                    <a:cubicBezTo>
                      <a:pt x="356" y="270"/>
                      <a:pt x="356" y="270"/>
                      <a:pt x="356" y="270"/>
                    </a:cubicBezTo>
                    <a:cubicBezTo>
                      <a:pt x="357" y="266"/>
                      <a:pt x="357" y="266"/>
                      <a:pt x="357" y="266"/>
                    </a:cubicBezTo>
                    <a:cubicBezTo>
                      <a:pt x="365" y="264"/>
                      <a:pt x="365" y="264"/>
                      <a:pt x="365" y="264"/>
                    </a:cubicBezTo>
                    <a:cubicBezTo>
                      <a:pt x="371" y="258"/>
                      <a:pt x="371" y="258"/>
                      <a:pt x="371" y="258"/>
                    </a:cubicBezTo>
                    <a:cubicBezTo>
                      <a:pt x="367" y="254"/>
                      <a:pt x="367" y="254"/>
                      <a:pt x="367" y="254"/>
                    </a:cubicBezTo>
                    <a:cubicBezTo>
                      <a:pt x="372" y="251"/>
                      <a:pt x="372" y="251"/>
                      <a:pt x="372" y="251"/>
                    </a:cubicBezTo>
                    <a:lnTo>
                      <a:pt x="378" y="253"/>
                    </a:lnTo>
                    <a:close/>
                    <a:moveTo>
                      <a:pt x="584" y="30"/>
                    </a:moveTo>
                    <a:cubicBezTo>
                      <a:pt x="584" y="25"/>
                      <a:pt x="584" y="25"/>
                      <a:pt x="584" y="25"/>
                    </a:cubicBezTo>
                    <a:cubicBezTo>
                      <a:pt x="581" y="23"/>
                      <a:pt x="581" y="23"/>
                      <a:pt x="581" y="23"/>
                    </a:cubicBezTo>
                    <a:cubicBezTo>
                      <a:pt x="578" y="24"/>
                      <a:pt x="578" y="24"/>
                      <a:pt x="578" y="24"/>
                    </a:cubicBezTo>
                    <a:cubicBezTo>
                      <a:pt x="580" y="27"/>
                      <a:pt x="580" y="27"/>
                      <a:pt x="580" y="27"/>
                    </a:cubicBezTo>
                    <a:cubicBezTo>
                      <a:pt x="580" y="30"/>
                      <a:pt x="580" y="30"/>
                      <a:pt x="580" y="30"/>
                    </a:cubicBezTo>
                    <a:lnTo>
                      <a:pt x="584" y="30"/>
                    </a:lnTo>
                    <a:close/>
                    <a:moveTo>
                      <a:pt x="576" y="49"/>
                    </a:moveTo>
                    <a:cubicBezTo>
                      <a:pt x="569" y="50"/>
                      <a:pt x="569" y="50"/>
                      <a:pt x="569" y="50"/>
                    </a:cubicBezTo>
                    <a:cubicBezTo>
                      <a:pt x="564" y="53"/>
                      <a:pt x="564" y="53"/>
                      <a:pt x="564" y="53"/>
                    </a:cubicBezTo>
                    <a:cubicBezTo>
                      <a:pt x="567" y="54"/>
                      <a:pt x="567" y="54"/>
                      <a:pt x="567" y="54"/>
                    </a:cubicBezTo>
                    <a:cubicBezTo>
                      <a:pt x="565" y="58"/>
                      <a:pt x="565" y="58"/>
                      <a:pt x="565" y="58"/>
                    </a:cubicBezTo>
                    <a:cubicBezTo>
                      <a:pt x="569" y="59"/>
                      <a:pt x="569" y="59"/>
                      <a:pt x="569" y="59"/>
                    </a:cubicBezTo>
                    <a:cubicBezTo>
                      <a:pt x="575" y="59"/>
                      <a:pt x="575" y="59"/>
                      <a:pt x="575" y="59"/>
                    </a:cubicBezTo>
                    <a:cubicBezTo>
                      <a:pt x="578" y="57"/>
                      <a:pt x="581" y="54"/>
                      <a:pt x="584" y="52"/>
                    </a:cubicBezTo>
                    <a:cubicBezTo>
                      <a:pt x="583" y="46"/>
                      <a:pt x="583" y="46"/>
                      <a:pt x="583" y="46"/>
                    </a:cubicBezTo>
                    <a:cubicBezTo>
                      <a:pt x="578" y="46"/>
                      <a:pt x="578" y="46"/>
                      <a:pt x="578" y="46"/>
                    </a:cubicBezTo>
                    <a:lnTo>
                      <a:pt x="576" y="49"/>
                    </a:lnTo>
                    <a:close/>
                    <a:moveTo>
                      <a:pt x="562" y="39"/>
                    </a:moveTo>
                    <a:cubicBezTo>
                      <a:pt x="559" y="38"/>
                      <a:pt x="559" y="38"/>
                      <a:pt x="559" y="38"/>
                    </a:cubicBezTo>
                    <a:cubicBezTo>
                      <a:pt x="555" y="40"/>
                      <a:pt x="555" y="40"/>
                      <a:pt x="555" y="40"/>
                    </a:cubicBezTo>
                    <a:cubicBezTo>
                      <a:pt x="553" y="42"/>
                      <a:pt x="553" y="42"/>
                      <a:pt x="553" y="42"/>
                    </a:cubicBezTo>
                    <a:cubicBezTo>
                      <a:pt x="556" y="45"/>
                      <a:pt x="556" y="45"/>
                      <a:pt x="556" y="45"/>
                    </a:cubicBezTo>
                    <a:cubicBezTo>
                      <a:pt x="562" y="43"/>
                      <a:pt x="562" y="43"/>
                      <a:pt x="562" y="43"/>
                    </a:cubicBezTo>
                    <a:lnTo>
                      <a:pt x="562" y="39"/>
                    </a:lnTo>
                    <a:close/>
                    <a:moveTo>
                      <a:pt x="550" y="49"/>
                    </a:moveTo>
                    <a:cubicBezTo>
                      <a:pt x="546" y="44"/>
                      <a:pt x="546" y="44"/>
                      <a:pt x="546" y="44"/>
                    </a:cubicBezTo>
                    <a:cubicBezTo>
                      <a:pt x="543" y="47"/>
                      <a:pt x="543" y="47"/>
                      <a:pt x="543" y="47"/>
                    </a:cubicBezTo>
                    <a:cubicBezTo>
                      <a:pt x="541" y="51"/>
                      <a:pt x="541" y="51"/>
                      <a:pt x="541" y="51"/>
                    </a:cubicBezTo>
                    <a:cubicBezTo>
                      <a:pt x="540" y="56"/>
                      <a:pt x="540" y="56"/>
                      <a:pt x="540" y="56"/>
                    </a:cubicBezTo>
                    <a:cubicBezTo>
                      <a:pt x="545" y="58"/>
                      <a:pt x="545" y="58"/>
                      <a:pt x="545" y="58"/>
                    </a:cubicBezTo>
                    <a:cubicBezTo>
                      <a:pt x="546" y="61"/>
                      <a:pt x="546" y="61"/>
                      <a:pt x="546" y="61"/>
                    </a:cubicBezTo>
                    <a:cubicBezTo>
                      <a:pt x="552" y="60"/>
                      <a:pt x="552" y="60"/>
                      <a:pt x="552" y="60"/>
                    </a:cubicBezTo>
                    <a:cubicBezTo>
                      <a:pt x="554" y="58"/>
                      <a:pt x="557" y="56"/>
                      <a:pt x="559" y="54"/>
                    </a:cubicBezTo>
                    <a:cubicBezTo>
                      <a:pt x="561" y="49"/>
                      <a:pt x="561" y="49"/>
                      <a:pt x="561" y="49"/>
                    </a:cubicBezTo>
                    <a:cubicBezTo>
                      <a:pt x="557" y="49"/>
                      <a:pt x="554" y="49"/>
                      <a:pt x="550" y="49"/>
                    </a:cubicBezTo>
                    <a:close/>
                    <a:moveTo>
                      <a:pt x="530" y="68"/>
                    </a:moveTo>
                    <a:cubicBezTo>
                      <a:pt x="530" y="72"/>
                      <a:pt x="530" y="72"/>
                      <a:pt x="530" y="72"/>
                    </a:cubicBezTo>
                    <a:cubicBezTo>
                      <a:pt x="534" y="72"/>
                      <a:pt x="534" y="72"/>
                      <a:pt x="534" y="72"/>
                    </a:cubicBezTo>
                    <a:cubicBezTo>
                      <a:pt x="536" y="68"/>
                      <a:pt x="536" y="68"/>
                      <a:pt x="536" y="68"/>
                    </a:cubicBezTo>
                    <a:cubicBezTo>
                      <a:pt x="532" y="67"/>
                      <a:pt x="532" y="67"/>
                      <a:pt x="532" y="67"/>
                    </a:cubicBezTo>
                    <a:lnTo>
                      <a:pt x="530" y="68"/>
                    </a:lnTo>
                    <a:close/>
                    <a:moveTo>
                      <a:pt x="534" y="53"/>
                    </a:moveTo>
                    <a:cubicBezTo>
                      <a:pt x="531" y="49"/>
                      <a:pt x="531" y="49"/>
                      <a:pt x="531" y="49"/>
                    </a:cubicBezTo>
                    <a:cubicBezTo>
                      <a:pt x="525" y="52"/>
                      <a:pt x="525" y="52"/>
                      <a:pt x="525" y="52"/>
                    </a:cubicBezTo>
                    <a:cubicBezTo>
                      <a:pt x="523" y="50"/>
                      <a:pt x="523" y="50"/>
                      <a:pt x="523" y="50"/>
                    </a:cubicBezTo>
                    <a:cubicBezTo>
                      <a:pt x="517" y="50"/>
                      <a:pt x="517" y="50"/>
                      <a:pt x="517" y="50"/>
                    </a:cubicBezTo>
                    <a:cubicBezTo>
                      <a:pt x="517" y="54"/>
                      <a:pt x="517" y="54"/>
                      <a:pt x="517" y="54"/>
                    </a:cubicBezTo>
                    <a:cubicBezTo>
                      <a:pt x="513" y="57"/>
                      <a:pt x="513" y="57"/>
                      <a:pt x="513" y="57"/>
                    </a:cubicBezTo>
                    <a:cubicBezTo>
                      <a:pt x="515" y="59"/>
                      <a:pt x="515" y="59"/>
                      <a:pt x="515" y="59"/>
                    </a:cubicBezTo>
                    <a:cubicBezTo>
                      <a:pt x="522" y="58"/>
                      <a:pt x="522" y="58"/>
                      <a:pt x="522" y="58"/>
                    </a:cubicBezTo>
                    <a:cubicBezTo>
                      <a:pt x="524" y="61"/>
                      <a:pt x="524" y="61"/>
                      <a:pt x="524" y="61"/>
                    </a:cubicBezTo>
                    <a:cubicBezTo>
                      <a:pt x="530" y="60"/>
                      <a:pt x="530" y="60"/>
                      <a:pt x="530" y="60"/>
                    </a:cubicBezTo>
                    <a:cubicBezTo>
                      <a:pt x="532" y="56"/>
                      <a:pt x="532" y="56"/>
                      <a:pt x="532" y="56"/>
                    </a:cubicBezTo>
                    <a:cubicBezTo>
                      <a:pt x="536" y="58"/>
                      <a:pt x="536" y="58"/>
                      <a:pt x="536" y="58"/>
                    </a:cubicBezTo>
                    <a:lnTo>
                      <a:pt x="534" y="53"/>
                    </a:lnTo>
                    <a:close/>
                    <a:moveTo>
                      <a:pt x="559" y="8"/>
                    </a:moveTo>
                    <a:cubicBezTo>
                      <a:pt x="557" y="11"/>
                      <a:pt x="557" y="11"/>
                      <a:pt x="557" y="11"/>
                    </a:cubicBezTo>
                    <a:cubicBezTo>
                      <a:pt x="560" y="14"/>
                      <a:pt x="560" y="14"/>
                      <a:pt x="560" y="14"/>
                    </a:cubicBezTo>
                    <a:cubicBezTo>
                      <a:pt x="563" y="12"/>
                      <a:pt x="563" y="12"/>
                      <a:pt x="563" y="12"/>
                    </a:cubicBezTo>
                    <a:lnTo>
                      <a:pt x="559" y="8"/>
                    </a:lnTo>
                    <a:close/>
                    <a:moveTo>
                      <a:pt x="548" y="15"/>
                    </a:moveTo>
                    <a:cubicBezTo>
                      <a:pt x="548" y="20"/>
                      <a:pt x="548" y="20"/>
                      <a:pt x="548" y="20"/>
                    </a:cubicBezTo>
                    <a:cubicBezTo>
                      <a:pt x="552" y="25"/>
                      <a:pt x="552" y="25"/>
                      <a:pt x="552" y="25"/>
                    </a:cubicBezTo>
                    <a:cubicBezTo>
                      <a:pt x="552" y="29"/>
                      <a:pt x="552" y="29"/>
                      <a:pt x="552" y="29"/>
                    </a:cubicBezTo>
                    <a:cubicBezTo>
                      <a:pt x="557" y="27"/>
                      <a:pt x="557" y="27"/>
                      <a:pt x="557" y="27"/>
                    </a:cubicBezTo>
                    <a:cubicBezTo>
                      <a:pt x="554" y="22"/>
                      <a:pt x="554" y="22"/>
                      <a:pt x="554" y="22"/>
                    </a:cubicBezTo>
                    <a:cubicBezTo>
                      <a:pt x="553" y="16"/>
                      <a:pt x="553" y="16"/>
                      <a:pt x="553" y="16"/>
                    </a:cubicBezTo>
                    <a:lnTo>
                      <a:pt x="548" y="15"/>
                    </a:lnTo>
                    <a:close/>
                    <a:moveTo>
                      <a:pt x="523" y="28"/>
                    </a:moveTo>
                    <a:cubicBezTo>
                      <a:pt x="519" y="28"/>
                      <a:pt x="519" y="28"/>
                      <a:pt x="519" y="28"/>
                    </a:cubicBezTo>
                    <a:cubicBezTo>
                      <a:pt x="518" y="29"/>
                      <a:pt x="518" y="29"/>
                      <a:pt x="518" y="29"/>
                    </a:cubicBezTo>
                    <a:cubicBezTo>
                      <a:pt x="521" y="32"/>
                      <a:pt x="521" y="32"/>
                      <a:pt x="521" y="32"/>
                    </a:cubicBezTo>
                    <a:lnTo>
                      <a:pt x="523" y="28"/>
                    </a:lnTo>
                    <a:close/>
                    <a:moveTo>
                      <a:pt x="526" y="35"/>
                    </a:moveTo>
                    <a:cubicBezTo>
                      <a:pt x="523" y="37"/>
                      <a:pt x="523" y="37"/>
                      <a:pt x="523" y="37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29" y="40"/>
                      <a:pt x="529" y="40"/>
                      <a:pt x="529" y="40"/>
                    </a:cubicBezTo>
                    <a:lnTo>
                      <a:pt x="526" y="35"/>
                    </a:lnTo>
                    <a:close/>
                    <a:moveTo>
                      <a:pt x="530" y="23"/>
                    </a:moveTo>
                    <a:cubicBezTo>
                      <a:pt x="529" y="26"/>
                      <a:pt x="529" y="26"/>
                      <a:pt x="529" y="26"/>
                    </a:cubicBezTo>
                    <a:cubicBezTo>
                      <a:pt x="533" y="27"/>
                      <a:pt x="533" y="27"/>
                      <a:pt x="533" y="27"/>
                    </a:cubicBezTo>
                    <a:cubicBezTo>
                      <a:pt x="533" y="22"/>
                      <a:pt x="533" y="22"/>
                      <a:pt x="533" y="22"/>
                    </a:cubicBezTo>
                    <a:lnTo>
                      <a:pt x="530" y="23"/>
                    </a:lnTo>
                    <a:close/>
                    <a:moveTo>
                      <a:pt x="535" y="32"/>
                    </a:moveTo>
                    <a:cubicBezTo>
                      <a:pt x="534" y="35"/>
                      <a:pt x="534" y="35"/>
                      <a:pt x="534" y="35"/>
                    </a:cubicBezTo>
                    <a:cubicBezTo>
                      <a:pt x="538" y="35"/>
                      <a:pt x="538" y="35"/>
                      <a:pt x="538" y="35"/>
                    </a:cubicBezTo>
                    <a:cubicBezTo>
                      <a:pt x="537" y="34"/>
                      <a:pt x="536" y="33"/>
                      <a:pt x="535" y="32"/>
                    </a:cubicBezTo>
                    <a:close/>
                    <a:moveTo>
                      <a:pt x="539" y="41"/>
                    </a:moveTo>
                    <a:cubicBezTo>
                      <a:pt x="542" y="39"/>
                      <a:pt x="542" y="39"/>
                      <a:pt x="542" y="39"/>
                    </a:cubicBezTo>
                    <a:cubicBezTo>
                      <a:pt x="537" y="39"/>
                      <a:pt x="537" y="39"/>
                      <a:pt x="537" y="39"/>
                    </a:cubicBezTo>
                    <a:lnTo>
                      <a:pt x="539" y="41"/>
                    </a:lnTo>
                    <a:close/>
                    <a:moveTo>
                      <a:pt x="542" y="25"/>
                    </a:moveTo>
                    <a:cubicBezTo>
                      <a:pt x="542" y="29"/>
                      <a:pt x="542" y="29"/>
                      <a:pt x="542" y="29"/>
                    </a:cubicBezTo>
                    <a:cubicBezTo>
                      <a:pt x="546" y="29"/>
                      <a:pt x="546" y="29"/>
                      <a:pt x="546" y="29"/>
                    </a:cubicBezTo>
                    <a:cubicBezTo>
                      <a:pt x="546" y="25"/>
                      <a:pt x="546" y="25"/>
                      <a:pt x="546" y="25"/>
                    </a:cubicBezTo>
                    <a:lnTo>
                      <a:pt x="542" y="25"/>
                    </a:lnTo>
                    <a:close/>
                    <a:moveTo>
                      <a:pt x="538" y="17"/>
                    </a:moveTo>
                    <a:cubicBezTo>
                      <a:pt x="539" y="21"/>
                      <a:pt x="539" y="21"/>
                      <a:pt x="539" y="21"/>
                    </a:cubicBezTo>
                    <a:cubicBezTo>
                      <a:pt x="541" y="19"/>
                      <a:pt x="541" y="19"/>
                      <a:pt x="541" y="19"/>
                    </a:cubicBezTo>
                    <a:cubicBezTo>
                      <a:pt x="540" y="17"/>
                      <a:pt x="540" y="17"/>
                      <a:pt x="540" y="17"/>
                    </a:cubicBezTo>
                    <a:lnTo>
                      <a:pt x="538" y="17"/>
                    </a:lnTo>
                    <a:close/>
                    <a:moveTo>
                      <a:pt x="505" y="38"/>
                    </a:moveTo>
                    <a:cubicBezTo>
                      <a:pt x="503" y="34"/>
                      <a:pt x="503" y="34"/>
                      <a:pt x="503" y="34"/>
                    </a:cubicBezTo>
                    <a:cubicBezTo>
                      <a:pt x="499" y="38"/>
                      <a:pt x="499" y="38"/>
                      <a:pt x="499" y="38"/>
                    </a:cubicBezTo>
                    <a:cubicBezTo>
                      <a:pt x="497" y="40"/>
                      <a:pt x="497" y="40"/>
                      <a:pt x="497" y="40"/>
                    </a:cubicBezTo>
                    <a:cubicBezTo>
                      <a:pt x="501" y="44"/>
                      <a:pt x="501" y="44"/>
                      <a:pt x="501" y="44"/>
                    </a:cubicBezTo>
                    <a:cubicBezTo>
                      <a:pt x="505" y="44"/>
                      <a:pt x="505" y="44"/>
                      <a:pt x="505" y="44"/>
                    </a:cubicBezTo>
                    <a:lnTo>
                      <a:pt x="505" y="38"/>
                    </a:lnTo>
                    <a:close/>
                    <a:moveTo>
                      <a:pt x="509" y="34"/>
                    </a:moveTo>
                    <a:cubicBezTo>
                      <a:pt x="510" y="38"/>
                      <a:pt x="510" y="38"/>
                      <a:pt x="510" y="38"/>
                    </a:cubicBezTo>
                    <a:cubicBezTo>
                      <a:pt x="513" y="38"/>
                      <a:pt x="513" y="38"/>
                      <a:pt x="513" y="38"/>
                    </a:cubicBezTo>
                    <a:cubicBezTo>
                      <a:pt x="513" y="35"/>
                      <a:pt x="513" y="35"/>
                      <a:pt x="513" y="35"/>
                    </a:cubicBezTo>
                    <a:lnTo>
                      <a:pt x="509" y="34"/>
                    </a:lnTo>
                    <a:close/>
                    <a:moveTo>
                      <a:pt x="488" y="20"/>
                    </a:moveTo>
                    <a:cubicBezTo>
                      <a:pt x="482" y="16"/>
                      <a:pt x="482" y="16"/>
                      <a:pt x="482" y="16"/>
                    </a:cubicBezTo>
                    <a:cubicBezTo>
                      <a:pt x="477" y="18"/>
                      <a:pt x="477" y="18"/>
                      <a:pt x="477" y="18"/>
                    </a:cubicBezTo>
                    <a:cubicBezTo>
                      <a:pt x="477" y="21"/>
                      <a:pt x="477" y="21"/>
                      <a:pt x="477" y="21"/>
                    </a:cubicBezTo>
                    <a:cubicBezTo>
                      <a:pt x="471" y="17"/>
                      <a:pt x="471" y="17"/>
                      <a:pt x="471" y="17"/>
                    </a:cubicBezTo>
                    <a:cubicBezTo>
                      <a:pt x="466" y="18"/>
                      <a:pt x="466" y="18"/>
                      <a:pt x="466" y="18"/>
                    </a:cubicBezTo>
                    <a:cubicBezTo>
                      <a:pt x="467" y="25"/>
                      <a:pt x="467" y="25"/>
                      <a:pt x="467" y="25"/>
                    </a:cubicBezTo>
                    <a:cubicBezTo>
                      <a:pt x="472" y="24"/>
                      <a:pt x="472" y="24"/>
                      <a:pt x="472" y="24"/>
                    </a:cubicBezTo>
                    <a:cubicBezTo>
                      <a:pt x="472" y="28"/>
                      <a:pt x="472" y="28"/>
                      <a:pt x="472" y="28"/>
                    </a:cubicBezTo>
                    <a:cubicBezTo>
                      <a:pt x="476" y="29"/>
                      <a:pt x="476" y="29"/>
                      <a:pt x="476" y="29"/>
                    </a:cubicBezTo>
                    <a:cubicBezTo>
                      <a:pt x="480" y="26"/>
                      <a:pt x="480" y="26"/>
                      <a:pt x="480" y="26"/>
                    </a:cubicBezTo>
                    <a:cubicBezTo>
                      <a:pt x="486" y="24"/>
                      <a:pt x="486" y="24"/>
                      <a:pt x="486" y="24"/>
                    </a:cubicBezTo>
                    <a:cubicBezTo>
                      <a:pt x="491" y="25"/>
                      <a:pt x="491" y="25"/>
                      <a:pt x="491" y="25"/>
                    </a:cubicBezTo>
                    <a:cubicBezTo>
                      <a:pt x="498" y="26"/>
                      <a:pt x="498" y="26"/>
                      <a:pt x="498" y="26"/>
                    </a:cubicBezTo>
                    <a:cubicBezTo>
                      <a:pt x="504" y="21"/>
                      <a:pt x="504" y="21"/>
                      <a:pt x="504" y="21"/>
                    </a:cubicBezTo>
                    <a:cubicBezTo>
                      <a:pt x="499" y="16"/>
                      <a:pt x="499" y="16"/>
                      <a:pt x="499" y="16"/>
                    </a:cubicBezTo>
                    <a:cubicBezTo>
                      <a:pt x="503" y="13"/>
                      <a:pt x="503" y="13"/>
                      <a:pt x="503" y="13"/>
                    </a:cubicBezTo>
                    <a:cubicBezTo>
                      <a:pt x="497" y="10"/>
                      <a:pt x="497" y="10"/>
                      <a:pt x="497" y="10"/>
                    </a:cubicBezTo>
                    <a:cubicBezTo>
                      <a:pt x="494" y="11"/>
                      <a:pt x="494" y="11"/>
                      <a:pt x="494" y="11"/>
                    </a:cubicBezTo>
                    <a:cubicBezTo>
                      <a:pt x="491" y="14"/>
                      <a:pt x="491" y="14"/>
                      <a:pt x="491" y="14"/>
                    </a:cubicBezTo>
                    <a:cubicBezTo>
                      <a:pt x="491" y="17"/>
                      <a:pt x="491" y="17"/>
                      <a:pt x="491" y="17"/>
                    </a:cubicBezTo>
                    <a:lnTo>
                      <a:pt x="488" y="20"/>
                    </a:lnTo>
                    <a:close/>
                    <a:moveTo>
                      <a:pt x="484" y="5"/>
                    </a:moveTo>
                    <a:cubicBezTo>
                      <a:pt x="481" y="5"/>
                      <a:pt x="481" y="5"/>
                      <a:pt x="481" y="5"/>
                    </a:cubicBezTo>
                    <a:cubicBezTo>
                      <a:pt x="478" y="4"/>
                      <a:pt x="478" y="4"/>
                      <a:pt x="478" y="4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6" y="4"/>
                      <a:pt x="466" y="4"/>
                      <a:pt x="466" y="4"/>
                    </a:cubicBezTo>
                    <a:cubicBezTo>
                      <a:pt x="469" y="8"/>
                      <a:pt x="469" y="8"/>
                      <a:pt x="469" y="8"/>
                    </a:cubicBezTo>
                    <a:cubicBezTo>
                      <a:pt x="470" y="11"/>
                      <a:pt x="470" y="11"/>
                      <a:pt x="470" y="11"/>
                    </a:cubicBezTo>
                    <a:cubicBezTo>
                      <a:pt x="477" y="9"/>
                      <a:pt x="477" y="9"/>
                      <a:pt x="477" y="9"/>
                    </a:cubicBezTo>
                    <a:cubicBezTo>
                      <a:pt x="480" y="12"/>
                      <a:pt x="480" y="12"/>
                      <a:pt x="480" y="12"/>
                    </a:cubicBezTo>
                    <a:cubicBezTo>
                      <a:pt x="485" y="10"/>
                      <a:pt x="485" y="10"/>
                      <a:pt x="485" y="10"/>
                    </a:cubicBezTo>
                    <a:cubicBezTo>
                      <a:pt x="487" y="12"/>
                      <a:pt x="487" y="12"/>
                      <a:pt x="487" y="12"/>
                    </a:cubicBezTo>
                    <a:cubicBezTo>
                      <a:pt x="487" y="8"/>
                      <a:pt x="487" y="8"/>
                      <a:pt x="487" y="8"/>
                    </a:cubicBezTo>
                    <a:lnTo>
                      <a:pt x="484" y="5"/>
                    </a:lnTo>
                    <a:close/>
                    <a:moveTo>
                      <a:pt x="482" y="33"/>
                    </a:moveTo>
                    <a:cubicBezTo>
                      <a:pt x="480" y="33"/>
                      <a:pt x="480" y="33"/>
                      <a:pt x="480" y="33"/>
                    </a:cubicBezTo>
                    <a:cubicBezTo>
                      <a:pt x="481" y="36"/>
                      <a:pt x="481" y="36"/>
                      <a:pt x="481" y="36"/>
                    </a:cubicBezTo>
                    <a:cubicBezTo>
                      <a:pt x="486" y="37"/>
                      <a:pt x="486" y="37"/>
                      <a:pt x="486" y="37"/>
                    </a:cubicBezTo>
                    <a:lnTo>
                      <a:pt x="482" y="33"/>
                    </a:lnTo>
                    <a:close/>
                    <a:moveTo>
                      <a:pt x="480" y="43"/>
                    </a:moveTo>
                    <a:cubicBezTo>
                      <a:pt x="482" y="45"/>
                      <a:pt x="482" y="45"/>
                      <a:pt x="482" y="45"/>
                    </a:cubicBezTo>
                    <a:cubicBezTo>
                      <a:pt x="487" y="46"/>
                      <a:pt x="487" y="46"/>
                      <a:pt x="487" y="46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83" y="40"/>
                      <a:pt x="483" y="40"/>
                      <a:pt x="483" y="40"/>
                    </a:cubicBezTo>
                    <a:lnTo>
                      <a:pt x="480" y="43"/>
                    </a:lnTo>
                    <a:close/>
                    <a:moveTo>
                      <a:pt x="506" y="6"/>
                    </a:moveTo>
                    <a:cubicBezTo>
                      <a:pt x="506" y="10"/>
                      <a:pt x="506" y="10"/>
                      <a:pt x="506" y="10"/>
                    </a:cubicBezTo>
                    <a:cubicBezTo>
                      <a:pt x="508" y="10"/>
                      <a:pt x="508" y="10"/>
                      <a:pt x="508" y="10"/>
                    </a:cubicBezTo>
                    <a:cubicBezTo>
                      <a:pt x="511" y="7"/>
                      <a:pt x="511" y="7"/>
                      <a:pt x="511" y="7"/>
                    </a:cubicBezTo>
                    <a:lnTo>
                      <a:pt x="506" y="6"/>
                    </a:lnTo>
                    <a:close/>
                    <a:moveTo>
                      <a:pt x="72" y="358"/>
                    </a:moveTo>
                    <a:cubicBezTo>
                      <a:pt x="70" y="367"/>
                      <a:pt x="70" y="367"/>
                      <a:pt x="70" y="367"/>
                    </a:cubicBezTo>
                    <a:cubicBezTo>
                      <a:pt x="61" y="373"/>
                      <a:pt x="61" y="373"/>
                      <a:pt x="61" y="373"/>
                    </a:cubicBezTo>
                    <a:cubicBezTo>
                      <a:pt x="56" y="368"/>
                      <a:pt x="51" y="363"/>
                      <a:pt x="46" y="358"/>
                    </a:cubicBezTo>
                    <a:cubicBezTo>
                      <a:pt x="44" y="361"/>
                      <a:pt x="44" y="361"/>
                      <a:pt x="44" y="361"/>
                    </a:cubicBezTo>
                    <a:cubicBezTo>
                      <a:pt x="41" y="365"/>
                      <a:pt x="41" y="365"/>
                      <a:pt x="41" y="365"/>
                    </a:cubicBezTo>
                    <a:cubicBezTo>
                      <a:pt x="37" y="362"/>
                      <a:pt x="37" y="362"/>
                      <a:pt x="37" y="362"/>
                    </a:cubicBezTo>
                    <a:cubicBezTo>
                      <a:pt x="36" y="364"/>
                      <a:pt x="36" y="364"/>
                      <a:pt x="36" y="364"/>
                    </a:cubicBezTo>
                    <a:cubicBezTo>
                      <a:pt x="33" y="360"/>
                      <a:pt x="33" y="360"/>
                      <a:pt x="33" y="360"/>
                    </a:cubicBezTo>
                    <a:cubicBezTo>
                      <a:pt x="31" y="363"/>
                      <a:pt x="31" y="363"/>
                      <a:pt x="31" y="363"/>
                    </a:cubicBezTo>
                    <a:cubicBezTo>
                      <a:pt x="31" y="368"/>
                      <a:pt x="31" y="368"/>
                      <a:pt x="31" y="368"/>
                    </a:cubicBezTo>
                    <a:cubicBezTo>
                      <a:pt x="29" y="373"/>
                      <a:pt x="29" y="373"/>
                      <a:pt x="29" y="373"/>
                    </a:cubicBezTo>
                    <a:cubicBezTo>
                      <a:pt x="24" y="375"/>
                      <a:pt x="24" y="375"/>
                      <a:pt x="24" y="375"/>
                    </a:cubicBezTo>
                    <a:cubicBezTo>
                      <a:pt x="23" y="379"/>
                      <a:pt x="23" y="379"/>
                      <a:pt x="23" y="379"/>
                    </a:cubicBezTo>
                    <a:cubicBezTo>
                      <a:pt x="22" y="388"/>
                      <a:pt x="22" y="388"/>
                      <a:pt x="22" y="388"/>
                    </a:cubicBezTo>
                    <a:cubicBezTo>
                      <a:pt x="29" y="394"/>
                      <a:pt x="29" y="394"/>
                      <a:pt x="29" y="394"/>
                    </a:cubicBezTo>
                    <a:cubicBezTo>
                      <a:pt x="26" y="401"/>
                      <a:pt x="26" y="401"/>
                      <a:pt x="26" y="401"/>
                    </a:cubicBezTo>
                    <a:cubicBezTo>
                      <a:pt x="20" y="403"/>
                      <a:pt x="20" y="403"/>
                      <a:pt x="20" y="403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9" y="413"/>
                      <a:pt x="19" y="413"/>
                      <a:pt x="19" y="413"/>
                    </a:cubicBezTo>
                    <a:cubicBezTo>
                      <a:pt x="12" y="420"/>
                      <a:pt x="12" y="420"/>
                      <a:pt x="12" y="420"/>
                    </a:cubicBezTo>
                    <a:cubicBezTo>
                      <a:pt x="10" y="421"/>
                      <a:pt x="10" y="421"/>
                      <a:pt x="10" y="421"/>
                    </a:cubicBezTo>
                    <a:cubicBezTo>
                      <a:pt x="7" y="424"/>
                      <a:pt x="7" y="424"/>
                      <a:pt x="7" y="424"/>
                    </a:cubicBezTo>
                    <a:cubicBezTo>
                      <a:pt x="2" y="434"/>
                      <a:pt x="2" y="434"/>
                      <a:pt x="2" y="434"/>
                    </a:cubicBezTo>
                    <a:cubicBezTo>
                      <a:pt x="2" y="437"/>
                      <a:pt x="2" y="437"/>
                      <a:pt x="2" y="437"/>
                    </a:cubicBezTo>
                    <a:cubicBezTo>
                      <a:pt x="0" y="440"/>
                      <a:pt x="0" y="440"/>
                      <a:pt x="0" y="440"/>
                    </a:cubicBezTo>
                    <a:cubicBezTo>
                      <a:pt x="1" y="450"/>
                      <a:pt x="1" y="450"/>
                      <a:pt x="1" y="450"/>
                    </a:cubicBezTo>
                    <a:cubicBezTo>
                      <a:pt x="6" y="452"/>
                      <a:pt x="6" y="452"/>
                      <a:pt x="6" y="452"/>
                    </a:cubicBezTo>
                    <a:cubicBezTo>
                      <a:pt x="6" y="456"/>
                      <a:pt x="6" y="456"/>
                      <a:pt x="6" y="456"/>
                    </a:cubicBezTo>
                    <a:cubicBezTo>
                      <a:pt x="11" y="459"/>
                      <a:pt x="11" y="459"/>
                      <a:pt x="11" y="459"/>
                    </a:cubicBezTo>
                    <a:cubicBezTo>
                      <a:pt x="13" y="463"/>
                      <a:pt x="13" y="463"/>
                      <a:pt x="13" y="463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18" y="467"/>
                      <a:pt x="18" y="467"/>
                      <a:pt x="18" y="467"/>
                    </a:cubicBezTo>
                    <a:cubicBezTo>
                      <a:pt x="22" y="467"/>
                      <a:pt x="22" y="467"/>
                      <a:pt x="22" y="467"/>
                    </a:cubicBezTo>
                    <a:cubicBezTo>
                      <a:pt x="25" y="470"/>
                      <a:pt x="25" y="470"/>
                      <a:pt x="25" y="470"/>
                    </a:cubicBezTo>
                    <a:cubicBezTo>
                      <a:pt x="26" y="474"/>
                      <a:pt x="26" y="474"/>
                      <a:pt x="26" y="474"/>
                    </a:cubicBezTo>
                    <a:cubicBezTo>
                      <a:pt x="33" y="474"/>
                      <a:pt x="33" y="474"/>
                      <a:pt x="33" y="474"/>
                    </a:cubicBezTo>
                    <a:cubicBezTo>
                      <a:pt x="39" y="476"/>
                      <a:pt x="39" y="476"/>
                      <a:pt x="39" y="476"/>
                    </a:cubicBezTo>
                    <a:cubicBezTo>
                      <a:pt x="41" y="478"/>
                      <a:pt x="41" y="478"/>
                      <a:pt x="41" y="478"/>
                    </a:cubicBezTo>
                    <a:cubicBezTo>
                      <a:pt x="46" y="479"/>
                      <a:pt x="46" y="479"/>
                      <a:pt x="46" y="479"/>
                    </a:cubicBezTo>
                    <a:cubicBezTo>
                      <a:pt x="48" y="483"/>
                      <a:pt x="48" y="483"/>
                      <a:pt x="48" y="483"/>
                    </a:cubicBezTo>
                    <a:cubicBezTo>
                      <a:pt x="52" y="488"/>
                      <a:pt x="52" y="488"/>
                      <a:pt x="52" y="488"/>
                    </a:cubicBezTo>
                    <a:cubicBezTo>
                      <a:pt x="55" y="490"/>
                      <a:pt x="55" y="490"/>
                      <a:pt x="55" y="490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8" y="494"/>
                      <a:pt x="58" y="494"/>
                      <a:pt x="58" y="494"/>
                    </a:cubicBezTo>
                    <a:cubicBezTo>
                      <a:pt x="64" y="494"/>
                      <a:pt x="64" y="494"/>
                      <a:pt x="64" y="494"/>
                    </a:cubicBezTo>
                    <a:cubicBezTo>
                      <a:pt x="64" y="492"/>
                      <a:pt x="64" y="492"/>
                      <a:pt x="64" y="492"/>
                    </a:cubicBezTo>
                    <a:cubicBezTo>
                      <a:pt x="67" y="493"/>
                      <a:pt x="67" y="493"/>
                      <a:pt x="67" y="493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1" y="497"/>
                      <a:pt x="71" y="497"/>
                      <a:pt x="71" y="497"/>
                    </a:cubicBezTo>
                    <a:cubicBezTo>
                      <a:pt x="73" y="500"/>
                      <a:pt x="73" y="500"/>
                      <a:pt x="73" y="500"/>
                    </a:cubicBezTo>
                    <a:cubicBezTo>
                      <a:pt x="75" y="500"/>
                      <a:pt x="75" y="500"/>
                      <a:pt x="75" y="500"/>
                    </a:cubicBezTo>
                    <a:cubicBezTo>
                      <a:pt x="75" y="502"/>
                      <a:pt x="75" y="502"/>
                      <a:pt x="75" y="502"/>
                    </a:cubicBezTo>
                    <a:cubicBezTo>
                      <a:pt x="79" y="504"/>
                      <a:pt x="79" y="504"/>
                      <a:pt x="79" y="504"/>
                    </a:cubicBezTo>
                    <a:cubicBezTo>
                      <a:pt x="82" y="507"/>
                      <a:pt x="82" y="507"/>
                      <a:pt x="82" y="507"/>
                    </a:cubicBezTo>
                    <a:cubicBezTo>
                      <a:pt x="86" y="503"/>
                      <a:pt x="86" y="503"/>
                      <a:pt x="86" y="503"/>
                    </a:cubicBezTo>
                    <a:cubicBezTo>
                      <a:pt x="87" y="500"/>
                      <a:pt x="87" y="500"/>
                      <a:pt x="87" y="500"/>
                    </a:cubicBezTo>
                    <a:cubicBezTo>
                      <a:pt x="91" y="502"/>
                      <a:pt x="91" y="502"/>
                      <a:pt x="91" y="502"/>
                    </a:cubicBezTo>
                    <a:cubicBezTo>
                      <a:pt x="94" y="506"/>
                      <a:pt x="94" y="506"/>
                      <a:pt x="94" y="506"/>
                    </a:cubicBezTo>
                    <a:cubicBezTo>
                      <a:pt x="91" y="509"/>
                      <a:pt x="91" y="509"/>
                      <a:pt x="91" y="509"/>
                    </a:cubicBezTo>
                    <a:cubicBezTo>
                      <a:pt x="95" y="512"/>
                      <a:pt x="95" y="512"/>
                      <a:pt x="95" y="512"/>
                    </a:cubicBezTo>
                    <a:cubicBezTo>
                      <a:pt x="95" y="514"/>
                      <a:pt x="95" y="514"/>
                      <a:pt x="95" y="514"/>
                    </a:cubicBezTo>
                    <a:cubicBezTo>
                      <a:pt x="98" y="514"/>
                      <a:pt x="98" y="514"/>
                      <a:pt x="98" y="514"/>
                    </a:cubicBezTo>
                    <a:cubicBezTo>
                      <a:pt x="102" y="515"/>
                      <a:pt x="102" y="515"/>
                      <a:pt x="102" y="515"/>
                    </a:cubicBezTo>
                    <a:cubicBezTo>
                      <a:pt x="100" y="517"/>
                      <a:pt x="100" y="517"/>
                      <a:pt x="100" y="517"/>
                    </a:cubicBezTo>
                    <a:cubicBezTo>
                      <a:pt x="102" y="520"/>
                      <a:pt x="102" y="520"/>
                      <a:pt x="102" y="520"/>
                    </a:cubicBezTo>
                    <a:cubicBezTo>
                      <a:pt x="104" y="522"/>
                      <a:pt x="104" y="522"/>
                      <a:pt x="104" y="522"/>
                    </a:cubicBezTo>
                    <a:cubicBezTo>
                      <a:pt x="108" y="519"/>
                      <a:pt x="108" y="519"/>
                      <a:pt x="108" y="519"/>
                    </a:cubicBezTo>
                    <a:cubicBezTo>
                      <a:pt x="111" y="520"/>
                      <a:pt x="111" y="520"/>
                      <a:pt x="111" y="520"/>
                    </a:cubicBezTo>
                    <a:cubicBezTo>
                      <a:pt x="113" y="523"/>
                      <a:pt x="113" y="523"/>
                      <a:pt x="113" y="523"/>
                    </a:cubicBezTo>
                    <a:cubicBezTo>
                      <a:pt x="115" y="525"/>
                      <a:pt x="116" y="526"/>
                      <a:pt x="118" y="528"/>
                    </a:cubicBezTo>
                    <a:cubicBezTo>
                      <a:pt x="117" y="532"/>
                      <a:pt x="117" y="532"/>
                      <a:pt x="117" y="532"/>
                    </a:cubicBezTo>
                    <a:cubicBezTo>
                      <a:pt x="120" y="533"/>
                      <a:pt x="120" y="533"/>
                      <a:pt x="120" y="533"/>
                    </a:cubicBezTo>
                    <a:cubicBezTo>
                      <a:pt x="124" y="532"/>
                      <a:pt x="124" y="532"/>
                      <a:pt x="124" y="532"/>
                    </a:cubicBezTo>
                    <a:cubicBezTo>
                      <a:pt x="124" y="530"/>
                      <a:pt x="124" y="530"/>
                      <a:pt x="124" y="530"/>
                    </a:cubicBezTo>
                    <a:cubicBezTo>
                      <a:pt x="127" y="530"/>
                      <a:pt x="127" y="530"/>
                      <a:pt x="127" y="530"/>
                    </a:cubicBezTo>
                    <a:cubicBezTo>
                      <a:pt x="133" y="530"/>
                      <a:pt x="133" y="530"/>
                      <a:pt x="133" y="530"/>
                    </a:cubicBezTo>
                    <a:cubicBezTo>
                      <a:pt x="133" y="533"/>
                      <a:pt x="133" y="533"/>
                      <a:pt x="133" y="533"/>
                    </a:cubicBezTo>
                    <a:cubicBezTo>
                      <a:pt x="137" y="534"/>
                      <a:pt x="137" y="534"/>
                      <a:pt x="137" y="534"/>
                    </a:cubicBezTo>
                    <a:cubicBezTo>
                      <a:pt x="140" y="530"/>
                      <a:pt x="140" y="530"/>
                      <a:pt x="140" y="530"/>
                    </a:cubicBezTo>
                    <a:cubicBezTo>
                      <a:pt x="144" y="528"/>
                      <a:pt x="144" y="528"/>
                      <a:pt x="144" y="528"/>
                    </a:cubicBezTo>
                    <a:cubicBezTo>
                      <a:pt x="147" y="523"/>
                      <a:pt x="147" y="523"/>
                      <a:pt x="147" y="523"/>
                    </a:cubicBezTo>
                    <a:cubicBezTo>
                      <a:pt x="143" y="519"/>
                      <a:pt x="143" y="519"/>
                      <a:pt x="143" y="519"/>
                    </a:cubicBezTo>
                    <a:cubicBezTo>
                      <a:pt x="146" y="516"/>
                      <a:pt x="146" y="516"/>
                      <a:pt x="146" y="516"/>
                    </a:cubicBezTo>
                    <a:cubicBezTo>
                      <a:pt x="150" y="514"/>
                      <a:pt x="150" y="514"/>
                      <a:pt x="150" y="514"/>
                    </a:cubicBezTo>
                    <a:cubicBezTo>
                      <a:pt x="150" y="511"/>
                      <a:pt x="150" y="511"/>
                      <a:pt x="150" y="511"/>
                    </a:cubicBezTo>
                    <a:cubicBezTo>
                      <a:pt x="156" y="507"/>
                      <a:pt x="156" y="507"/>
                      <a:pt x="156" y="507"/>
                    </a:cubicBezTo>
                    <a:cubicBezTo>
                      <a:pt x="161" y="503"/>
                      <a:pt x="161" y="503"/>
                      <a:pt x="161" y="503"/>
                    </a:cubicBezTo>
                    <a:cubicBezTo>
                      <a:pt x="164" y="501"/>
                      <a:pt x="164" y="501"/>
                      <a:pt x="164" y="501"/>
                    </a:cubicBezTo>
                    <a:cubicBezTo>
                      <a:pt x="168" y="497"/>
                      <a:pt x="168" y="497"/>
                      <a:pt x="168" y="497"/>
                    </a:cubicBezTo>
                    <a:cubicBezTo>
                      <a:pt x="165" y="494"/>
                      <a:pt x="165" y="494"/>
                      <a:pt x="165" y="494"/>
                    </a:cubicBezTo>
                    <a:cubicBezTo>
                      <a:pt x="165" y="490"/>
                      <a:pt x="165" y="490"/>
                      <a:pt x="165" y="490"/>
                    </a:cubicBezTo>
                    <a:cubicBezTo>
                      <a:pt x="161" y="491"/>
                      <a:pt x="161" y="491"/>
                      <a:pt x="161" y="491"/>
                    </a:cubicBezTo>
                    <a:cubicBezTo>
                      <a:pt x="159" y="489"/>
                      <a:pt x="159" y="489"/>
                      <a:pt x="159" y="489"/>
                    </a:cubicBezTo>
                    <a:cubicBezTo>
                      <a:pt x="156" y="489"/>
                      <a:pt x="156" y="489"/>
                      <a:pt x="156" y="489"/>
                    </a:cubicBezTo>
                    <a:cubicBezTo>
                      <a:pt x="151" y="490"/>
                      <a:pt x="151" y="490"/>
                      <a:pt x="151" y="490"/>
                    </a:cubicBezTo>
                    <a:cubicBezTo>
                      <a:pt x="149" y="494"/>
                      <a:pt x="149" y="494"/>
                      <a:pt x="149" y="494"/>
                    </a:cubicBezTo>
                    <a:cubicBezTo>
                      <a:pt x="147" y="493"/>
                      <a:pt x="147" y="493"/>
                      <a:pt x="147" y="493"/>
                    </a:cubicBezTo>
                    <a:cubicBezTo>
                      <a:pt x="144" y="498"/>
                      <a:pt x="144" y="498"/>
                      <a:pt x="144" y="498"/>
                    </a:cubicBezTo>
                    <a:cubicBezTo>
                      <a:pt x="140" y="495"/>
                      <a:pt x="140" y="495"/>
                      <a:pt x="140" y="495"/>
                    </a:cubicBezTo>
                    <a:cubicBezTo>
                      <a:pt x="138" y="494"/>
                      <a:pt x="136" y="493"/>
                      <a:pt x="133" y="492"/>
                    </a:cubicBezTo>
                    <a:cubicBezTo>
                      <a:pt x="133" y="486"/>
                      <a:pt x="133" y="486"/>
                      <a:pt x="133" y="486"/>
                    </a:cubicBezTo>
                    <a:cubicBezTo>
                      <a:pt x="137" y="484"/>
                      <a:pt x="137" y="484"/>
                      <a:pt x="137" y="484"/>
                    </a:cubicBezTo>
                    <a:cubicBezTo>
                      <a:pt x="136" y="480"/>
                      <a:pt x="136" y="480"/>
                      <a:pt x="136" y="480"/>
                    </a:cubicBezTo>
                    <a:cubicBezTo>
                      <a:pt x="138" y="479"/>
                      <a:pt x="138" y="479"/>
                      <a:pt x="138" y="479"/>
                    </a:cubicBezTo>
                    <a:cubicBezTo>
                      <a:pt x="139" y="475"/>
                      <a:pt x="139" y="475"/>
                      <a:pt x="139" y="475"/>
                    </a:cubicBezTo>
                    <a:cubicBezTo>
                      <a:pt x="144" y="474"/>
                      <a:pt x="144" y="474"/>
                      <a:pt x="144" y="474"/>
                    </a:cubicBezTo>
                    <a:cubicBezTo>
                      <a:pt x="149" y="476"/>
                      <a:pt x="149" y="476"/>
                      <a:pt x="149" y="476"/>
                    </a:cubicBezTo>
                    <a:cubicBezTo>
                      <a:pt x="149" y="472"/>
                      <a:pt x="149" y="472"/>
                      <a:pt x="149" y="472"/>
                    </a:cubicBezTo>
                    <a:cubicBezTo>
                      <a:pt x="149" y="467"/>
                      <a:pt x="149" y="467"/>
                      <a:pt x="149" y="467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52" y="456"/>
                      <a:pt x="152" y="456"/>
                      <a:pt x="152" y="456"/>
                    </a:cubicBezTo>
                    <a:cubicBezTo>
                      <a:pt x="152" y="451"/>
                      <a:pt x="152" y="451"/>
                      <a:pt x="152" y="451"/>
                    </a:cubicBezTo>
                    <a:cubicBezTo>
                      <a:pt x="154" y="446"/>
                      <a:pt x="154" y="446"/>
                      <a:pt x="154" y="446"/>
                    </a:cubicBezTo>
                    <a:cubicBezTo>
                      <a:pt x="150" y="443"/>
                      <a:pt x="150" y="443"/>
                      <a:pt x="150" y="443"/>
                    </a:cubicBezTo>
                    <a:cubicBezTo>
                      <a:pt x="146" y="438"/>
                      <a:pt x="146" y="438"/>
                      <a:pt x="146" y="438"/>
                    </a:cubicBezTo>
                    <a:cubicBezTo>
                      <a:pt x="146" y="433"/>
                      <a:pt x="146" y="433"/>
                      <a:pt x="146" y="433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50" y="429"/>
                      <a:pt x="150" y="429"/>
                      <a:pt x="150" y="429"/>
                    </a:cubicBezTo>
                    <a:cubicBezTo>
                      <a:pt x="155" y="432"/>
                      <a:pt x="155" y="432"/>
                      <a:pt x="155" y="432"/>
                    </a:cubicBezTo>
                    <a:cubicBezTo>
                      <a:pt x="159" y="434"/>
                      <a:pt x="159" y="434"/>
                      <a:pt x="159" y="434"/>
                    </a:cubicBezTo>
                    <a:cubicBezTo>
                      <a:pt x="162" y="437"/>
                      <a:pt x="162" y="437"/>
                      <a:pt x="162" y="437"/>
                    </a:cubicBezTo>
                    <a:cubicBezTo>
                      <a:pt x="168" y="438"/>
                      <a:pt x="168" y="438"/>
                      <a:pt x="168" y="438"/>
                    </a:cubicBezTo>
                    <a:cubicBezTo>
                      <a:pt x="174" y="441"/>
                      <a:pt x="174" y="441"/>
                      <a:pt x="174" y="441"/>
                    </a:cubicBezTo>
                    <a:cubicBezTo>
                      <a:pt x="179" y="446"/>
                      <a:pt x="179" y="446"/>
                      <a:pt x="179" y="446"/>
                    </a:cubicBezTo>
                    <a:cubicBezTo>
                      <a:pt x="180" y="452"/>
                      <a:pt x="180" y="452"/>
                      <a:pt x="180" y="452"/>
                    </a:cubicBezTo>
                    <a:cubicBezTo>
                      <a:pt x="185" y="450"/>
                      <a:pt x="185" y="450"/>
                      <a:pt x="185" y="450"/>
                    </a:cubicBezTo>
                    <a:cubicBezTo>
                      <a:pt x="189" y="448"/>
                      <a:pt x="189" y="448"/>
                      <a:pt x="189" y="448"/>
                    </a:cubicBezTo>
                    <a:cubicBezTo>
                      <a:pt x="193" y="450"/>
                      <a:pt x="193" y="450"/>
                      <a:pt x="193" y="450"/>
                    </a:cubicBezTo>
                    <a:cubicBezTo>
                      <a:pt x="198" y="451"/>
                      <a:pt x="198" y="451"/>
                      <a:pt x="198" y="451"/>
                    </a:cubicBezTo>
                    <a:cubicBezTo>
                      <a:pt x="202" y="455"/>
                      <a:pt x="202" y="455"/>
                      <a:pt x="202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7"/>
                      <a:pt x="208" y="457"/>
                      <a:pt x="208" y="457"/>
                    </a:cubicBezTo>
                    <a:cubicBezTo>
                      <a:pt x="211" y="454"/>
                      <a:pt x="211" y="454"/>
                      <a:pt x="211" y="454"/>
                    </a:cubicBezTo>
                    <a:cubicBezTo>
                      <a:pt x="214" y="448"/>
                      <a:pt x="214" y="448"/>
                      <a:pt x="214" y="448"/>
                    </a:cubicBezTo>
                    <a:cubicBezTo>
                      <a:pt x="211" y="446"/>
                      <a:pt x="211" y="446"/>
                      <a:pt x="211" y="446"/>
                    </a:cubicBezTo>
                    <a:cubicBezTo>
                      <a:pt x="210" y="441"/>
                      <a:pt x="210" y="441"/>
                      <a:pt x="210" y="441"/>
                    </a:cubicBezTo>
                    <a:cubicBezTo>
                      <a:pt x="213" y="437"/>
                      <a:pt x="213" y="437"/>
                      <a:pt x="213" y="437"/>
                    </a:cubicBezTo>
                    <a:cubicBezTo>
                      <a:pt x="211" y="433"/>
                      <a:pt x="211" y="433"/>
                      <a:pt x="211" y="433"/>
                    </a:cubicBezTo>
                    <a:cubicBezTo>
                      <a:pt x="207" y="429"/>
                      <a:pt x="207" y="429"/>
                      <a:pt x="207" y="429"/>
                    </a:cubicBezTo>
                    <a:cubicBezTo>
                      <a:pt x="205" y="426"/>
                      <a:pt x="205" y="426"/>
                      <a:pt x="205" y="426"/>
                    </a:cubicBezTo>
                    <a:cubicBezTo>
                      <a:pt x="207" y="424"/>
                      <a:pt x="209" y="423"/>
                      <a:pt x="211" y="421"/>
                    </a:cubicBezTo>
                    <a:cubicBezTo>
                      <a:pt x="211" y="418"/>
                      <a:pt x="211" y="418"/>
                      <a:pt x="211" y="418"/>
                    </a:cubicBezTo>
                    <a:cubicBezTo>
                      <a:pt x="214" y="416"/>
                      <a:pt x="214" y="416"/>
                      <a:pt x="214" y="416"/>
                    </a:cubicBezTo>
                    <a:cubicBezTo>
                      <a:pt x="216" y="411"/>
                      <a:pt x="216" y="411"/>
                      <a:pt x="216" y="411"/>
                    </a:cubicBezTo>
                    <a:cubicBezTo>
                      <a:pt x="220" y="407"/>
                      <a:pt x="220" y="407"/>
                      <a:pt x="220" y="407"/>
                    </a:cubicBezTo>
                    <a:cubicBezTo>
                      <a:pt x="217" y="404"/>
                      <a:pt x="217" y="404"/>
                      <a:pt x="217" y="404"/>
                    </a:cubicBezTo>
                    <a:cubicBezTo>
                      <a:pt x="210" y="401"/>
                      <a:pt x="210" y="401"/>
                      <a:pt x="210" y="401"/>
                    </a:cubicBezTo>
                    <a:cubicBezTo>
                      <a:pt x="209" y="403"/>
                      <a:pt x="209" y="403"/>
                      <a:pt x="209" y="403"/>
                    </a:cubicBezTo>
                    <a:cubicBezTo>
                      <a:pt x="203" y="405"/>
                      <a:pt x="203" y="405"/>
                      <a:pt x="203" y="405"/>
                    </a:cubicBezTo>
                    <a:cubicBezTo>
                      <a:pt x="199" y="404"/>
                      <a:pt x="199" y="404"/>
                      <a:pt x="199" y="404"/>
                    </a:cubicBezTo>
                    <a:cubicBezTo>
                      <a:pt x="197" y="401"/>
                      <a:pt x="195" y="399"/>
                      <a:pt x="192" y="396"/>
                    </a:cubicBezTo>
                    <a:cubicBezTo>
                      <a:pt x="190" y="390"/>
                      <a:pt x="190" y="390"/>
                      <a:pt x="190" y="390"/>
                    </a:cubicBezTo>
                    <a:cubicBezTo>
                      <a:pt x="185" y="385"/>
                      <a:pt x="185" y="385"/>
                      <a:pt x="185" y="385"/>
                    </a:cubicBezTo>
                    <a:cubicBezTo>
                      <a:pt x="182" y="381"/>
                      <a:pt x="182" y="381"/>
                      <a:pt x="182" y="381"/>
                    </a:cubicBezTo>
                    <a:cubicBezTo>
                      <a:pt x="180" y="374"/>
                      <a:pt x="180" y="374"/>
                      <a:pt x="180" y="374"/>
                    </a:cubicBezTo>
                    <a:cubicBezTo>
                      <a:pt x="177" y="368"/>
                      <a:pt x="177" y="368"/>
                      <a:pt x="177" y="368"/>
                    </a:cubicBezTo>
                    <a:cubicBezTo>
                      <a:pt x="174" y="365"/>
                      <a:pt x="174" y="365"/>
                      <a:pt x="174" y="365"/>
                    </a:cubicBezTo>
                    <a:cubicBezTo>
                      <a:pt x="168" y="371"/>
                      <a:pt x="168" y="371"/>
                      <a:pt x="168" y="371"/>
                    </a:cubicBezTo>
                    <a:cubicBezTo>
                      <a:pt x="163" y="376"/>
                      <a:pt x="163" y="376"/>
                      <a:pt x="163" y="376"/>
                    </a:cubicBezTo>
                    <a:cubicBezTo>
                      <a:pt x="163" y="368"/>
                      <a:pt x="163" y="368"/>
                      <a:pt x="163" y="368"/>
                    </a:cubicBezTo>
                    <a:cubicBezTo>
                      <a:pt x="168" y="363"/>
                      <a:pt x="168" y="363"/>
                      <a:pt x="168" y="363"/>
                    </a:cubicBezTo>
                    <a:cubicBezTo>
                      <a:pt x="162" y="355"/>
                      <a:pt x="162" y="355"/>
                      <a:pt x="162" y="355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1" y="351"/>
                      <a:pt x="151" y="351"/>
                      <a:pt x="151" y="351"/>
                    </a:cubicBezTo>
                    <a:cubicBezTo>
                      <a:pt x="142" y="353"/>
                      <a:pt x="142" y="353"/>
                      <a:pt x="142" y="353"/>
                    </a:cubicBezTo>
                    <a:cubicBezTo>
                      <a:pt x="133" y="349"/>
                      <a:pt x="133" y="349"/>
                      <a:pt x="133" y="349"/>
                    </a:cubicBezTo>
                    <a:cubicBezTo>
                      <a:pt x="123" y="353"/>
                      <a:pt x="123" y="353"/>
                      <a:pt x="123" y="353"/>
                    </a:cubicBezTo>
                    <a:cubicBezTo>
                      <a:pt x="112" y="351"/>
                      <a:pt x="112" y="351"/>
                      <a:pt x="112" y="351"/>
                    </a:cubicBezTo>
                    <a:cubicBezTo>
                      <a:pt x="111" y="363"/>
                      <a:pt x="111" y="363"/>
                      <a:pt x="111" y="363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8" y="374"/>
                      <a:pt x="108" y="374"/>
                      <a:pt x="108" y="374"/>
                    </a:cubicBezTo>
                    <a:cubicBezTo>
                      <a:pt x="105" y="377"/>
                      <a:pt x="105" y="377"/>
                      <a:pt x="105" y="377"/>
                    </a:cubicBezTo>
                    <a:cubicBezTo>
                      <a:pt x="94" y="374"/>
                      <a:pt x="94" y="374"/>
                      <a:pt x="94" y="374"/>
                    </a:cubicBezTo>
                    <a:cubicBezTo>
                      <a:pt x="90" y="366"/>
                      <a:pt x="90" y="366"/>
                      <a:pt x="90" y="366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2" y="351"/>
                      <a:pt x="81" y="343"/>
                      <a:pt x="80" y="334"/>
                    </a:cubicBezTo>
                    <a:cubicBezTo>
                      <a:pt x="74" y="334"/>
                      <a:pt x="74" y="334"/>
                      <a:pt x="74" y="334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45"/>
                      <a:pt x="68" y="349"/>
                      <a:pt x="67" y="354"/>
                    </a:cubicBezTo>
                    <a:lnTo>
                      <a:pt x="72" y="358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186"/>
              <p:cNvSpPr/>
              <p:nvPr/>
            </p:nvSpPr>
            <p:spPr bwMode="auto">
              <a:xfrm>
                <a:off x="2543725" y="3135436"/>
                <a:ext cx="468734" cy="516673"/>
              </a:xfrm>
              <a:custGeom>
                <a:avLst/>
                <a:gdLst>
                  <a:gd name="T0" fmla="*/ 71 w 147"/>
                  <a:gd name="T1" fmla="*/ 135 h 162"/>
                  <a:gd name="T2" fmla="*/ 79 w 147"/>
                  <a:gd name="T3" fmla="*/ 129 h 162"/>
                  <a:gd name="T4" fmla="*/ 90 w 147"/>
                  <a:gd name="T5" fmla="*/ 129 h 162"/>
                  <a:gd name="T6" fmla="*/ 87 w 147"/>
                  <a:gd name="T7" fmla="*/ 123 h 162"/>
                  <a:gd name="T8" fmla="*/ 100 w 147"/>
                  <a:gd name="T9" fmla="*/ 120 h 162"/>
                  <a:gd name="T10" fmla="*/ 105 w 147"/>
                  <a:gd name="T11" fmla="*/ 108 h 162"/>
                  <a:gd name="T12" fmla="*/ 108 w 147"/>
                  <a:gd name="T13" fmla="*/ 102 h 162"/>
                  <a:gd name="T14" fmla="*/ 106 w 147"/>
                  <a:gd name="T15" fmla="*/ 87 h 162"/>
                  <a:gd name="T16" fmla="*/ 112 w 147"/>
                  <a:gd name="T17" fmla="*/ 74 h 162"/>
                  <a:gd name="T18" fmla="*/ 123 w 147"/>
                  <a:gd name="T19" fmla="*/ 69 h 162"/>
                  <a:gd name="T20" fmla="*/ 136 w 147"/>
                  <a:gd name="T21" fmla="*/ 55 h 162"/>
                  <a:gd name="T22" fmla="*/ 140 w 147"/>
                  <a:gd name="T23" fmla="*/ 38 h 162"/>
                  <a:gd name="T24" fmla="*/ 147 w 147"/>
                  <a:gd name="T25" fmla="*/ 29 h 162"/>
                  <a:gd name="T26" fmla="*/ 126 w 147"/>
                  <a:gd name="T27" fmla="*/ 24 h 162"/>
                  <a:gd name="T28" fmla="*/ 109 w 147"/>
                  <a:gd name="T29" fmla="*/ 15 h 162"/>
                  <a:gd name="T30" fmla="*/ 103 w 147"/>
                  <a:gd name="T31" fmla="*/ 19 h 162"/>
                  <a:gd name="T32" fmla="*/ 97 w 147"/>
                  <a:gd name="T33" fmla="*/ 18 h 162"/>
                  <a:gd name="T34" fmla="*/ 90 w 147"/>
                  <a:gd name="T35" fmla="*/ 20 h 162"/>
                  <a:gd name="T36" fmla="*/ 78 w 147"/>
                  <a:gd name="T37" fmla="*/ 21 h 162"/>
                  <a:gd name="T38" fmla="*/ 65 w 147"/>
                  <a:gd name="T39" fmla="*/ 12 h 162"/>
                  <a:gd name="T40" fmla="*/ 56 w 147"/>
                  <a:gd name="T41" fmla="*/ 9 h 162"/>
                  <a:gd name="T42" fmla="*/ 55 w 147"/>
                  <a:gd name="T43" fmla="*/ 2 h 162"/>
                  <a:gd name="T44" fmla="*/ 47 w 147"/>
                  <a:gd name="T45" fmla="*/ 4 h 162"/>
                  <a:gd name="T46" fmla="*/ 42 w 147"/>
                  <a:gd name="T47" fmla="*/ 4 h 162"/>
                  <a:gd name="T48" fmla="*/ 31 w 147"/>
                  <a:gd name="T49" fmla="*/ 7 h 162"/>
                  <a:gd name="T50" fmla="*/ 35 w 147"/>
                  <a:gd name="T51" fmla="*/ 14 h 162"/>
                  <a:gd name="T52" fmla="*/ 33 w 147"/>
                  <a:gd name="T53" fmla="*/ 19 h 162"/>
                  <a:gd name="T54" fmla="*/ 48 w 147"/>
                  <a:gd name="T55" fmla="*/ 30 h 162"/>
                  <a:gd name="T56" fmla="*/ 41 w 147"/>
                  <a:gd name="T57" fmla="*/ 41 h 162"/>
                  <a:gd name="T58" fmla="*/ 29 w 147"/>
                  <a:gd name="T59" fmla="*/ 50 h 162"/>
                  <a:gd name="T60" fmla="*/ 33 w 147"/>
                  <a:gd name="T61" fmla="*/ 59 h 162"/>
                  <a:gd name="T62" fmla="*/ 31 w 147"/>
                  <a:gd name="T63" fmla="*/ 70 h 162"/>
                  <a:gd name="T64" fmla="*/ 21 w 147"/>
                  <a:gd name="T65" fmla="*/ 82 h 162"/>
                  <a:gd name="T66" fmla="*/ 17 w 147"/>
                  <a:gd name="T67" fmla="*/ 99 h 162"/>
                  <a:gd name="T68" fmla="*/ 11 w 147"/>
                  <a:gd name="T69" fmla="*/ 116 h 162"/>
                  <a:gd name="T70" fmla="*/ 0 w 147"/>
                  <a:gd name="T71" fmla="*/ 126 h 162"/>
                  <a:gd name="T72" fmla="*/ 9 w 147"/>
                  <a:gd name="T73" fmla="*/ 134 h 162"/>
                  <a:gd name="T74" fmla="*/ 16 w 147"/>
                  <a:gd name="T75" fmla="*/ 144 h 162"/>
                  <a:gd name="T76" fmla="*/ 27 w 147"/>
                  <a:gd name="T77" fmla="*/ 150 h 162"/>
                  <a:gd name="T78" fmla="*/ 35 w 147"/>
                  <a:gd name="T79" fmla="*/ 161 h 162"/>
                  <a:gd name="T80" fmla="*/ 44 w 147"/>
                  <a:gd name="T81" fmla="*/ 160 h 162"/>
                  <a:gd name="T82" fmla="*/ 52 w 147"/>
                  <a:gd name="T83" fmla="*/ 147 h 162"/>
                  <a:gd name="T84" fmla="*/ 56 w 147"/>
                  <a:gd name="T85" fmla="*/ 144 h 162"/>
                  <a:gd name="T86" fmla="*/ 69 w 147"/>
                  <a:gd name="T87" fmla="*/ 14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7" h="162">
                    <a:moveTo>
                      <a:pt x="69" y="141"/>
                    </a:moveTo>
                    <a:cubicBezTo>
                      <a:pt x="71" y="135"/>
                      <a:pt x="71" y="135"/>
                      <a:pt x="71" y="135"/>
                    </a:cubicBezTo>
                    <a:cubicBezTo>
                      <a:pt x="74" y="129"/>
                      <a:pt x="74" y="129"/>
                      <a:pt x="74" y="129"/>
                    </a:cubicBezTo>
                    <a:cubicBezTo>
                      <a:pt x="79" y="129"/>
                      <a:pt x="79" y="129"/>
                      <a:pt x="79" y="129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6" y="133"/>
                      <a:pt x="88" y="131"/>
                      <a:pt x="90" y="129"/>
                    </a:cubicBez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3" y="117"/>
                      <a:pt x="106" y="115"/>
                      <a:pt x="109" y="112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9" y="61"/>
                      <a:pt x="129" y="61"/>
                      <a:pt x="129" y="61"/>
                    </a:cubicBezTo>
                    <a:cubicBezTo>
                      <a:pt x="136" y="55"/>
                      <a:pt x="136" y="55"/>
                      <a:pt x="136" y="55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5"/>
                      <a:pt x="45" y="28"/>
                      <a:pt x="48" y="30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7" y="150"/>
                      <a:pt x="27" y="150"/>
                      <a:pt x="27" y="150"/>
                    </a:cubicBezTo>
                    <a:cubicBezTo>
                      <a:pt x="32" y="151"/>
                      <a:pt x="32" y="151"/>
                      <a:pt x="32" y="15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4" y="160"/>
                      <a:pt x="44" y="160"/>
                      <a:pt x="44" y="160"/>
                    </a:cubicBezTo>
                    <a:cubicBezTo>
                      <a:pt x="46" y="158"/>
                      <a:pt x="49" y="155"/>
                      <a:pt x="52" y="153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54" y="142"/>
                      <a:pt x="54" y="142"/>
                      <a:pt x="54" y="142"/>
                    </a:cubicBezTo>
                    <a:cubicBezTo>
                      <a:pt x="56" y="144"/>
                      <a:pt x="56" y="144"/>
                      <a:pt x="56" y="144"/>
                    </a:cubicBezTo>
                    <a:cubicBezTo>
                      <a:pt x="63" y="144"/>
                      <a:pt x="63" y="144"/>
                      <a:pt x="63" y="144"/>
                    </a:cubicBezTo>
                    <a:lnTo>
                      <a:pt x="69" y="14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192"/>
              <p:cNvSpPr/>
              <p:nvPr/>
            </p:nvSpPr>
            <p:spPr bwMode="auto">
              <a:xfrm>
                <a:off x="3702245" y="4202073"/>
                <a:ext cx="548632" cy="360873"/>
              </a:xfrm>
              <a:custGeom>
                <a:avLst/>
                <a:gdLst>
                  <a:gd name="T0" fmla="*/ 8 w 172"/>
                  <a:gd name="T1" fmla="*/ 12 h 113"/>
                  <a:gd name="T2" fmla="*/ 25 w 172"/>
                  <a:gd name="T3" fmla="*/ 11 h 113"/>
                  <a:gd name="T4" fmla="*/ 47 w 172"/>
                  <a:gd name="T5" fmla="*/ 4 h 113"/>
                  <a:gd name="T6" fmla="*/ 65 w 172"/>
                  <a:gd name="T7" fmla="*/ 0 h 113"/>
                  <a:gd name="T8" fmla="*/ 75 w 172"/>
                  <a:gd name="T9" fmla="*/ 14 h 113"/>
                  <a:gd name="T10" fmla="*/ 82 w 172"/>
                  <a:gd name="T11" fmla="*/ 19 h 113"/>
                  <a:gd name="T12" fmla="*/ 92 w 172"/>
                  <a:gd name="T13" fmla="*/ 23 h 113"/>
                  <a:gd name="T14" fmla="*/ 102 w 172"/>
                  <a:gd name="T15" fmla="*/ 9 h 113"/>
                  <a:gd name="T16" fmla="*/ 111 w 172"/>
                  <a:gd name="T17" fmla="*/ 8 h 113"/>
                  <a:gd name="T18" fmla="*/ 121 w 172"/>
                  <a:gd name="T19" fmla="*/ 7 h 113"/>
                  <a:gd name="T20" fmla="*/ 139 w 172"/>
                  <a:gd name="T21" fmla="*/ 1 h 113"/>
                  <a:gd name="T22" fmla="*/ 150 w 172"/>
                  <a:gd name="T23" fmla="*/ 9 h 113"/>
                  <a:gd name="T24" fmla="*/ 159 w 172"/>
                  <a:gd name="T25" fmla="*/ 21 h 113"/>
                  <a:gd name="T26" fmla="*/ 166 w 172"/>
                  <a:gd name="T27" fmla="*/ 31 h 113"/>
                  <a:gd name="T28" fmla="*/ 171 w 172"/>
                  <a:gd name="T29" fmla="*/ 36 h 113"/>
                  <a:gd name="T30" fmla="*/ 170 w 172"/>
                  <a:gd name="T31" fmla="*/ 45 h 113"/>
                  <a:gd name="T32" fmla="*/ 172 w 172"/>
                  <a:gd name="T33" fmla="*/ 56 h 113"/>
                  <a:gd name="T34" fmla="*/ 163 w 172"/>
                  <a:gd name="T35" fmla="*/ 64 h 113"/>
                  <a:gd name="T36" fmla="*/ 164 w 172"/>
                  <a:gd name="T37" fmla="*/ 72 h 113"/>
                  <a:gd name="T38" fmla="*/ 157 w 172"/>
                  <a:gd name="T39" fmla="*/ 76 h 113"/>
                  <a:gd name="T40" fmla="*/ 146 w 172"/>
                  <a:gd name="T41" fmla="*/ 76 h 113"/>
                  <a:gd name="T42" fmla="*/ 137 w 172"/>
                  <a:gd name="T43" fmla="*/ 90 h 113"/>
                  <a:gd name="T44" fmla="*/ 115 w 172"/>
                  <a:gd name="T45" fmla="*/ 90 h 113"/>
                  <a:gd name="T46" fmla="*/ 120 w 172"/>
                  <a:gd name="T47" fmla="*/ 101 h 113"/>
                  <a:gd name="T48" fmla="*/ 111 w 172"/>
                  <a:gd name="T49" fmla="*/ 113 h 113"/>
                  <a:gd name="T50" fmla="*/ 101 w 172"/>
                  <a:gd name="T51" fmla="*/ 100 h 113"/>
                  <a:gd name="T52" fmla="*/ 87 w 172"/>
                  <a:gd name="T53" fmla="*/ 96 h 113"/>
                  <a:gd name="T54" fmla="*/ 74 w 172"/>
                  <a:gd name="T55" fmla="*/ 102 h 113"/>
                  <a:gd name="T56" fmla="*/ 62 w 172"/>
                  <a:gd name="T57" fmla="*/ 100 h 113"/>
                  <a:gd name="T58" fmla="*/ 54 w 172"/>
                  <a:gd name="T59" fmla="*/ 87 h 113"/>
                  <a:gd name="T60" fmla="*/ 44 w 172"/>
                  <a:gd name="T61" fmla="*/ 84 h 113"/>
                  <a:gd name="T62" fmla="*/ 33 w 172"/>
                  <a:gd name="T63" fmla="*/ 93 h 113"/>
                  <a:gd name="T64" fmla="*/ 25 w 172"/>
                  <a:gd name="T65" fmla="*/ 76 h 113"/>
                  <a:gd name="T66" fmla="*/ 16 w 172"/>
                  <a:gd name="T67" fmla="*/ 62 h 113"/>
                  <a:gd name="T68" fmla="*/ 11 w 172"/>
                  <a:gd name="T69" fmla="*/ 49 h 113"/>
                  <a:gd name="T70" fmla="*/ 6 w 172"/>
                  <a:gd name="T71" fmla="*/ 24 h 113"/>
                  <a:gd name="T72" fmla="*/ 4 w 172"/>
                  <a:gd name="T73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2" h="113">
                    <a:moveTo>
                      <a:pt x="4" y="1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0" y="45"/>
                      <a:pt x="170" y="45"/>
                      <a:pt x="170" y="45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43" y="84"/>
                      <a:pt x="140" y="87"/>
                      <a:pt x="137" y="90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27" y="86"/>
                      <a:pt x="121" y="88"/>
                      <a:pt x="115" y="90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4" y="96"/>
                      <a:pt x="117" y="99"/>
                      <a:pt x="120" y="101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1" y="113"/>
                      <a:pt x="111" y="113"/>
                      <a:pt x="111" y="11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0" y="97"/>
                      <a:pt x="57" y="94"/>
                      <a:pt x="54" y="9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195"/>
              <p:cNvSpPr/>
              <p:nvPr/>
            </p:nvSpPr>
            <p:spPr bwMode="auto">
              <a:xfrm>
                <a:off x="4289494" y="4115517"/>
                <a:ext cx="246352" cy="399490"/>
              </a:xfrm>
              <a:custGeom>
                <a:avLst/>
                <a:gdLst>
                  <a:gd name="T0" fmla="*/ 50 w 185"/>
                  <a:gd name="T1" fmla="*/ 283 h 300"/>
                  <a:gd name="T2" fmla="*/ 41 w 185"/>
                  <a:gd name="T3" fmla="*/ 283 h 300"/>
                  <a:gd name="T4" fmla="*/ 34 w 185"/>
                  <a:gd name="T5" fmla="*/ 300 h 300"/>
                  <a:gd name="T6" fmla="*/ 19 w 185"/>
                  <a:gd name="T7" fmla="*/ 300 h 300"/>
                  <a:gd name="T8" fmla="*/ 0 w 185"/>
                  <a:gd name="T9" fmla="*/ 283 h 300"/>
                  <a:gd name="T10" fmla="*/ 10 w 185"/>
                  <a:gd name="T11" fmla="*/ 274 h 300"/>
                  <a:gd name="T12" fmla="*/ 5 w 185"/>
                  <a:gd name="T13" fmla="*/ 257 h 300"/>
                  <a:gd name="T14" fmla="*/ 29 w 185"/>
                  <a:gd name="T15" fmla="*/ 235 h 300"/>
                  <a:gd name="T16" fmla="*/ 41 w 185"/>
                  <a:gd name="T17" fmla="*/ 235 h 300"/>
                  <a:gd name="T18" fmla="*/ 41 w 185"/>
                  <a:gd name="T19" fmla="*/ 221 h 300"/>
                  <a:gd name="T20" fmla="*/ 67 w 185"/>
                  <a:gd name="T21" fmla="*/ 197 h 300"/>
                  <a:gd name="T22" fmla="*/ 60 w 185"/>
                  <a:gd name="T23" fmla="*/ 187 h 300"/>
                  <a:gd name="T24" fmla="*/ 55 w 185"/>
                  <a:gd name="T25" fmla="*/ 178 h 300"/>
                  <a:gd name="T26" fmla="*/ 55 w 185"/>
                  <a:gd name="T27" fmla="*/ 168 h 300"/>
                  <a:gd name="T28" fmla="*/ 62 w 185"/>
                  <a:gd name="T29" fmla="*/ 163 h 300"/>
                  <a:gd name="T30" fmla="*/ 55 w 185"/>
                  <a:gd name="T31" fmla="*/ 151 h 300"/>
                  <a:gd name="T32" fmla="*/ 46 w 185"/>
                  <a:gd name="T33" fmla="*/ 144 h 300"/>
                  <a:gd name="T34" fmla="*/ 60 w 185"/>
                  <a:gd name="T35" fmla="*/ 123 h 300"/>
                  <a:gd name="T36" fmla="*/ 62 w 185"/>
                  <a:gd name="T37" fmla="*/ 99 h 300"/>
                  <a:gd name="T38" fmla="*/ 67 w 185"/>
                  <a:gd name="T39" fmla="*/ 91 h 300"/>
                  <a:gd name="T40" fmla="*/ 67 w 185"/>
                  <a:gd name="T41" fmla="*/ 82 h 300"/>
                  <a:gd name="T42" fmla="*/ 53 w 185"/>
                  <a:gd name="T43" fmla="*/ 79 h 300"/>
                  <a:gd name="T44" fmla="*/ 41 w 185"/>
                  <a:gd name="T45" fmla="*/ 89 h 300"/>
                  <a:gd name="T46" fmla="*/ 29 w 185"/>
                  <a:gd name="T47" fmla="*/ 77 h 300"/>
                  <a:gd name="T48" fmla="*/ 46 w 185"/>
                  <a:gd name="T49" fmla="*/ 72 h 300"/>
                  <a:gd name="T50" fmla="*/ 46 w 185"/>
                  <a:gd name="T51" fmla="*/ 58 h 300"/>
                  <a:gd name="T52" fmla="*/ 50 w 185"/>
                  <a:gd name="T53" fmla="*/ 46 h 300"/>
                  <a:gd name="T54" fmla="*/ 41 w 185"/>
                  <a:gd name="T55" fmla="*/ 29 h 300"/>
                  <a:gd name="T56" fmla="*/ 34 w 185"/>
                  <a:gd name="T57" fmla="*/ 12 h 300"/>
                  <a:gd name="T58" fmla="*/ 48 w 185"/>
                  <a:gd name="T59" fmla="*/ 0 h 300"/>
                  <a:gd name="T60" fmla="*/ 58 w 185"/>
                  <a:gd name="T61" fmla="*/ 17 h 300"/>
                  <a:gd name="T62" fmla="*/ 74 w 185"/>
                  <a:gd name="T63" fmla="*/ 34 h 300"/>
                  <a:gd name="T64" fmla="*/ 91 w 185"/>
                  <a:gd name="T65" fmla="*/ 36 h 300"/>
                  <a:gd name="T66" fmla="*/ 98 w 185"/>
                  <a:gd name="T67" fmla="*/ 29 h 300"/>
                  <a:gd name="T68" fmla="*/ 125 w 185"/>
                  <a:gd name="T69" fmla="*/ 31 h 300"/>
                  <a:gd name="T70" fmla="*/ 139 w 185"/>
                  <a:gd name="T71" fmla="*/ 27 h 300"/>
                  <a:gd name="T72" fmla="*/ 146 w 185"/>
                  <a:gd name="T73" fmla="*/ 36 h 300"/>
                  <a:gd name="T74" fmla="*/ 139 w 185"/>
                  <a:gd name="T75" fmla="*/ 58 h 300"/>
                  <a:gd name="T76" fmla="*/ 156 w 185"/>
                  <a:gd name="T77" fmla="*/ 75 h 300"/>
                  <a:gd name="T78" fmla="*/ 163 w 185"/>
                  <a:gd name="T79" fmla="*/ 96 h 300"/>
                  <a:gd name="T80" fmla="*/ 180 w 185"/>
                  <a:gd name="T81" fmla="*/ 113 h 300"/>
                  <a:gd name="T82" fmla="*/ 180 w 185"/>
                  <a:gd name="T83" fmla="*/ 130 h 300"/>
                  <a:gd name="T84" fmla="*/ 185 w 185"/>
                  <a:gd name="T85" fmla="*/ 142 h 300"/>
                  <a:gd name="T86" fmla="*/ 180 w 185"/>
                  <a:gd name="T87" fmla="*/ 159 h 300"/>
                  <a:gd name="T88" fmla="*/ 166 w 185"/>
                  <a:gd name="T89" fmla="*/ 173 h 300"/>
                  <a:gd name="T90" fmla="*/ 168 w 185"/>
                  <a:gd name="T91" fmla="*/ 190 h 300"/>
                  <a:gd name="T92" fmla="*/ 154 w 185"/>
                  <a:gd name="T93" fmla="*/ 204 h 300"/>
                  <a:gd name="T94" fmla="*/ 139 w 185"/>
                  <a:gd name="T95" fmla="*/ 209 h 300"/>
                  <a:gd name="T96" fmla="*/ 132 w 185"/>
                  <a:gd name="T97" fmla="*/ 228 h 300"/>
                  <a:gd name="T98" fmla="*/ 125 w 185"/>
                  <a:gd name="T99" fmla="*/ 238 h 300"/>
                  <a:gd name="T100" fmla="*/ 106 w 185"/>
                  <a:gd name="T101" fmla="*/ 247 h 300"/>
                  <a:gd name="T102" fmla="*/ 106 w 185"/>
                  <a:gd name="T103" fmla="*/ 264 h 300"/>
                  <a:gd name="T104" fmla="*/ 89 w 185"/>
                  <a:gd name="T105" fmla="*/ 281 h 300"/>
                  <a:gd name="T106" fmla="*/ 58 w 185"/>
                  <a:gd name="T107" fmla="*/ 276 h 300"/>
                  <a:gd name="T108" fmla="*/ 50 w 185"/>
                  <a:gd name="T109" fmla="*/ 28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300">
                    <a:moveTo>
                      <a:pt x="50" y="283"/>
                    </a:moveTo>
                    <a:lnTo>
                      <a:pt x="41" y="283"/>
                    </a:lnTo>
                    <a:lnTo>
                      <a:pt x="34" y="300"/>
                    </a:lnTo>
                    <a:lnTo>
                      <a:pt x="19" y="300"/>
                    </a:lnTo>
                    <a:lnTo>
                      <a:pt x="0" y="283"/>
                    </a:lnTo>
                    <a:lnTo>
                      <a:pt x="10" y="274"/>
                    </a:lnTo>
                    <a:lnTo>
                      <a:pt x="5" y="257"/>
                    </a:lnTo>
                    <a:lnTo>
                      <a:pt x="29" y="235"/>
                    </a:lnTo>
                    <a:lnTo>
                      <a:pt x="41" y="235"/>
                    </a:lnTo>
                    <a:lnTo>
                      <a:pt x="41" y="221"/>
                    </a:lnTo>
                    <a:lnTo>
                      <a:pt x="67" y="197"/>
                    </a:lnTo>
                    <a:lnTo>
                      <a:pt x="60" y="187"/>
                    </a:lnTo>
                    <a:lnTo>
                      <a:pt x="55" y="178"/>
                    </a:lnTo>
                    <a:lnTo>
                      <a:pt x="55" y="168"/>
                    </a:lnTo>
                    <a:lnTo>
                      <a:pt x="62" y="163"/>
                    </a:lnTo>
                    <a:lnTo>
                      <a:pt x="55" y="151"/>
                    </a:lnTo>
                    <a:lnTo>
                      <a:pt x="46" y="144"/>
                    </a:lnTo>
                    <a:lnTo>
                      <a:pt x="60" y="123"/>
                    </a:lnTo>
                    <a:lnTo>
                      <a:pt x="62" y="99"/>
                    </a:lnTo>
                    <a:lnTo>
                      <a:pt x="67" y="91"/>
                    </a:lnTo>
                    <a:lnTo>
                      <a:pt x="67" y="82"/>
                    </a:lnTo>
                    <a:lnTo>
                      <a:pt x="53" y="79"/>
                    </a:lnTo>
                    <a:lnTo>
                      <a:pt x="41" y="89"/>
                    </a:lnTo>
                    <a:lnTo>
                      <a:pt x="29" y="77"/>
                    </a:lnTo>
                    <a:lnTo>
                      <a:pt x="46" y="72"/>
                    </a:lnTo>
                    <a:lnTo>
                      <a:pt x="46" y="58"/>
                    </a:lnTo>
                    <a:lnTo>
                      <a:pt x="50" y="46"/>
                    </a:lnTo>
                    <a:lnTo>
                      <a:pt x="41" y="29"/>
                    </a:lnTo>
                    <a:lnTo>
                      <a:pt x="34" y="12"/>
                    </a:lnTo>
                    <a:lnTo>
                      <a:pt x="48" y="0"/>
                    </a:lnTo>
                    <a:lnTo>
                      <a:pt x="58" y="17"/>
                    </a:lnTo>
                    <a:lnTo>
                      <a:pt x="74" y="34"/>
                    </a:lnTo>
                    <a:lnTo>
                      <a:pt x="91" y="36"/>
                    </a:lnTo>
                    <a:lnTo>
                      <a:pt x="98" y="29"/>
                    </a:lnTo>
                    <a:lnTo>
                      <a:pt x="125" y="31"/>
                    </a:lnTo>
                    <a:lnTo>
                      <a:pt x="139" y="27"/>
                    </a:lnTo>
                    <a:lnTo>
                      <a:pt x="146" y="36"/>
                    </a:lnTo>
                    <a:lnTo>
                      <a:pt x="139" y="58"/>
                    </a:lnTo>
                    <a:lnTo>
                      <a:pt x="156" y="75"/>
                    </a:lnTo>
                    <a:lnTo>
                      <a:pt x="163" y="96"/>
                    </a:lnTo>
                    <a:lnTo>
                      <a:pt x="180" y="113"/>
                    </a:lnTo>
                    <a:lnTo>
                      <a:pt x="180" y="130"/>
                    </a:lnTo>
                    <a:lnTo>
                      <a:pt x="185" y="142"/>
                    </a:lnTo>
                    <a:lnTo>
                      <a:pt x="180" y="159"/>
                    </a:lnTo>
                    <a:lnTo>
                      <a:pt x="166" y="173"/>
                    </a:lnTo>
                    <a:lnTo>
                      <a:pt x="168" y="190"/>
                    </a:lnTo>
                    <a:lnTo>
                      <a:pt x="154" y="204"/>
                    </a:lnTo>
                    <a:lnTo>
                      <a:pt x="139" y="209"/>
                    </a:lnTo>
                    <a:lnTo>
                      <a:pt x="132" y="228"/>
                    </a:lnTo>
                    <a:lnTo>
                      <a:pt x="125" y="238"/>
                    </a:lnTo>
                    <a:lnTo>
                      <a:pt x="106" y="247"/>
                    </a:lnTo>
                    <a:lnTo>
                      <a:pt x="106" y="264"/>
                    </a:lnTo>
                    <a:lnTo>
                      <a:pt x="89" y="281"/>
                    </a:lnTo>
                    <a:lnTo>
                      <a:pt x="58" y="276"/>
                    </a:lnTo>
                    <a:lnTo>
                      <a:pt x="50" y="283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203"/>
              <p:cNvSpPr/>
              <p:nvPr/>
            </p:nvSpPr>
            <p:spPr bwMode="auto">
              <a:xfrm>
                <a:off x="2463827" y="2624090"/>
                <a:ext cx="1055984" cy="603230"/>
              </a:xfrm>
              <a:custGeom>
                <a:avLst/>
                <a:gdLst>
                  <a:gd name="T0" fmla="*/ 112 w 331"/>
                  <a:gd name="T1" fmla="*/ 9 h 189"/>
                  <a:gd name="T2" fmla="*/ 107 w 331"/>
                  <a:gd name="T3" fmla="*/ 19 h 189"/>
                  <a:gd name="T4" fmla="*/ 107 w 331"/>
                  <a:gd name="T5" fmla="*/ 31 h 189"/>
                  <a:gd name="T6" fmla="*/ 107 w 331"/>
                  <a:gd name="T7" fmla="*/ 44 h 189"/>
                  <a:gd name="T8" fmla="*/ 104 w 331"/>
                  <a:gd name="T9" fmla="*/ 55 h 189"/>
                  <a:gd name="T10" fmla="*/ 94 w 331"/>
                  <a:gd name="T11" fmla="*/ 49 h 189"/>
                  <a:gd name="T12" fmla="*/ 81 w 331"/>
                  <a:gd name="T13" fmla="*/ 48 h 189"/>
                  <a:gd name="T14" fmla="*/ 70 w 331"/>
                  <a:gd name="T15" fmla="*/ 39 h 189"/>
                  <a:gd name="T16" fmla="*/ 55 w 331"/>
                  <a:gd name="T17" fmla="*/ 32 h 189"/>
                  <a:gd name="T18" fmla="*/ 41 w 331"/>
                  <a:gd name="T19" fmla="*/ 27 h 189"/>
                  <a:gd name="T20" fmla="*/ 46 w 331"/>
                  <a:gd name="T21" fmla="*/ 41 h 189"/>
                  <a:gd name="T22" fmla="*/ 48 w 331"/>
                  <a:gd name="T23" fmla="*/ 54 h 189"/>
                  <a:gd name="T24" fmla="*/ 45 w 331"/>
                  <a:gd name="T25" fmla="*/ 65 h 189"/>
                  <a:gd name="T26" fmla="*/ 40 w 331"/>
                  <a:gd name="T27" fmla="*/ 72 h 189"/>
                  <a:gd name="T28" fmla="*/ 32 w 331"/>
                  <a:gd name="T29" fmla="*/ 78 h 189"/>
                  <a:gd name="T30" fmla="*/ 29 w 331"/>
                  <a:gd name="T31" fmla="*/ 90 h 189"/>
                  <a:gd name="T32" fmla="*/ 43 w 331"/>
                  <a:gd name="T33" fmla="*/ 91 h 189"/>
                  <a:gd name="T34" fmla="*/ 52 w 331"/>
                  <a:gd name="T35" fmla="*/ 87 h 189"/>
                  <a:gd name="T36" fmla="*/ 61 w 331"/>
                  <a:gd name="T37" fmla="*/ 88 h 189"/>
                  <a:gd name="T38" fmla="*/ 60 w 331"/>
                  <a:gd name="T39" fmla="*/ 99 h 189"/>
                  <a:gd name="T40" fmla="*/ 46 w 331"/>
                  <a:gd name="T41" fmla="*/ 109 h 189"/>
                  <a:gd name="T42" fmla="*/ 39 w 331"/>
                  <a:gd name="T43" fmla="*/ 117 h 189"/>
                  <a:gd name="T44" fmla="*/ 36 w 331"/>
                  <a:gd name="T45" fmla="*/ 128 h 189"/>
                  <a:gd name="T46" fmla="*/ 29 w 331"/>
                  <a:gd name="T47" fmla="*/ 128 h 189"/>
                  <a:gd name="T48" fmla="*/ 20 w 331"/>
                  <a:gd name="T49" fmla="*/ 130 h 189"/>
                  <a:gd name="T50" fmla="*/ 12 w 331"/>
                  <a:gd name="T51" fmla="*/ 141 h 189"/>
                  <a:gd name="T52" fmla="*/ 5 w 331"/>
                  <a:gd name="T53" fmla="*/ 154 h 189"/>
                  <a:gd name="T54" fmla="*/ 4 w 331"/>
                  <a:gd name="T55" fmla="*/ 167 h 189"/>
                  <a:gd name="T56" fmla="*/ 4 w 331"/>
                  <a:gd name="T57" fmla="*/ 182 h 189"/>
                  <a:gd name="T58" fmla="*/ 13 w 331"/>
                  <a:gd name="T59" fmla="*/ 173 h 189"/>
                  <a:gd name="T60" fmla="*/ 30 w 331"/>
                  <a:gd name="T61" fmla="*/ 179 h 189"/>
                  <a:gd name="T62" fmla="*/ 40 w 331"/>
                  <a:gd name="T63" fmla="*/ 180 h 189"/>
                  <a:gd name="T64" fmla="*/ 55 w 331"/>
                  <a:gd name="T65" fmla="*/ 176 h 189"/>
                  <a:gd name="T66" fmla="*/ 56 w 331"/>
                  <a:gd name="T67" fmla="*/ 167 h 189"/>
                  <a:gd name="T68" fmla="*/ 70 w 331"/>
                  <a:gd name="T69" fmla="*/ 162 h 189"/>
                  <a:gd name="T70" fmla="*/ 80 w 331"/>
                  <a:gd name="T71" fmla="*/ 162 h 189"/>
                  <a:gd name="T72" fmla="*/ 85 w 331"/>
                  <a:gd name="T73" fmla="*/ 174 h 189"/>
                  <a:gd name="T74" fmla="*/ 103 w 331"/>
                  <a:gd name="T75" fmla="*/ 181 h 189"/>
                  <a:gd name="T76" fmla="*/ 118 w 331"/>
                  <a:gd name="T77" fmla="*/ 177 h 189"/>
                  <a:gd name="T78" fmla="*/ 128 w 331"/>
                  <a:gd name="T79" fmla="*/ 179 h 189"/>
                  <a:gd name="T80" fmla="*/ 143 w 331"/>
                  <a:gd name="T81" fmla="*/ 180 h 189"/>
                  <a:gd name="T82" fmla="*/ 172 w 331"/>
                  <a:gd name="T83" fmla="*/ 189 h 189"/>
                  <a:gd name="T84" fmla="*/ 179 w 331"/>
                  <a:gd name="T85" fmla="*/ 175 h 189"/>
                  <a:gd name="T86" fmla="*/ 191 w 331"/>
                  <a:gd name="T87" fmla="*/ 157 h 189"/>
                  <a:gd name="T88" fmla="*/ 201 w 331"/>
                  <a:gd name="T89" fmla="*/ 137 h 189"/>
                  <a:gd name="T90" fmla="*/ 209 w 331"/>
                  <a:gd name="T91" fmla="*/ 118 h 189"/>
                  <a:gd name="T92" fmla="*/ 230 w 331"/>
                  <a:gd name="T93" fmla="*/ 102 h 189"/>
                  <a:gd name="T94" fmla="*/ 243 w 331"/>
                  <a:gd name="T95" fmla="*/ 100 h 189"/>
                  <a:gd name="T96" fmla="*/ 261 w 331"/>
                  <a:gd name="T97" fmla="*/ 91 h 189"/>
                  <a:gd name="T98" fmla="*/ 281 w 331"/>
                  <a:gd name="T99" fmla="*/ 78 h 189"/>
                  <a:gd name="T100" fmla="*/ 308 w 331"/>
                  <a:gd name="T101" fmla="*/ 68 h 189"/>
                  <a:gd name="T102" fmla="*/ 330 w 331"/>
                  <a:gd name="T103" fmla="*/ 57 h 189"/>
                  <a:gd name="T104" fmla="*/ 331 w 331"/>
                  <a:gd name="T105" fmla="*/ 45 h 189"/>
                  <a:gd name="T106" fmla="*/ 327 w 331"/>
                  <a:gd name="T107" fmla="*/ 34 h 189"/>
                  <a:gd name="T108" fmla="*/ 321 w 331"/>
                  <a:gd name="T109" fmla="*/ 28 h 189"/>
                  <a:gd name="T110" fmla="*/ 304 w 331"/>
                  <a:gd name="T111" fmla="*/ 41 h 189"/>
                  <a:gd name="T112" fmla="*/ 288 w 331"/>
                  <a:gd name="T113" fmla="*/ 47 h 189"/>
                  <a:gd name="T114" fmla="*/ 269 w 331"/>
                  <a:gd name="T115" fmla="*/ 54 h 189"/>
                  <a:gd name="T116" fmla="*/ 252 w 331"/>
                  <a:gd name="T117" fmla="*/ 46 h 189"/>
                  <a:gd name="T118" fmla="*/ 214 w 331"/>
                  <a:gd name="T119" fmla="*/ 30 h 189"/>
                  <a:gd name="T120" fmla="*/ 190 w 331"/>
                  <a:gd name="T121" fmla="*/ 16 h 189"/>
                  <a:gd name="T122" fmla="*/ 167 w 331"/>
                  <a:gd name="T12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1" h="189">
                    <a:moveTo>
                      <a:pt x="153" y="5"/>
                    </a:moveTo>
                    <a:cubicBezTo>
                      <a:pt x="116" y="5"/>
                      <a:pt x="116" y="5"/>
                      <a:pt x="116" y="5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21"/>
                      <a:pt x="103" y="22"/>
                      <a:pt x="101" y="24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32" y="91"/>
                      <a:pt x="34" y="92"/>
                      <a:pt x="36" y="93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4" y="167"/>
                      <a:pt x="4" y="167"/>
                      <a:pt x="4" y="167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6" y="178"/>
                      <a:pt x="6" y="178"/>
                      <a:pt x="6" y="178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10" y="180"/>
                      <a:pt x="10" y="180"/>
                      <a:pt x="10" y="180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5" y="173"/>
                      <a:pt x="35" y="173"/>
                      <a:pt x="35" y="173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5" y="179"/>
                      <a:pt x="45" y="179"/>
                      <a:pt x="45" y="179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55" y="176"/>
                      <a:pt x="55" y="176"/>
                      <a:pt x="55" y="176"/>
                    </a:cubicBezTo>
                    <a:cubicBezTo>
                      <a:pt x="60" y="174"/>
                      <a:pt x="60" y="174"/>
                      <a:pt x="60" y="174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56" y="167"/>
                      <a:pt x="56" y="167"/>
                      <a:pt x="56" y="167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7" y="164"/>
                      <a:pt x="67" y="164"/>
                      <a:pt x="67" y="164"/>
                    </a:cubicBezTo>
                    <a:cubicBezTo>
                      <a:pt x="70" y="162"/>
                      <a:pt x="70" y="162"/>
                      <a:pt x="70" y="162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82" y="165"/>
                      <a:pt x="82" y="165"/>
                      <a:pt x="82" y="165"/>
                    </a:cubicBezTo>
                    <a:cubicBezTo>
                      <a:pt x="81" y="169"/>
                      <a:pt x="81" y="169"/>
                      <a:pt x="81" y="169"/>
                    </a:cubicBezTo>
                    <a:cubicBezTo>
                      <a:pt x="85" y="174"/>
                      <a:pt x="85" y="174"/>
                      <a:pt x="85" y="174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3" y="181"/>
                      <a:pt x="103" y="181"/>
                      <a:pt x="103" y="181"/>
                    </a:cubicBezTo>
                    <a:cubicBezTo>
                      <a:pt x="108" y="178"/>
                      <a:pt x="108" y="178"/>
                      <a:pt x="108" y="178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8" y="177"/>
                      <a:pt x="118" y="177"/>
                      <a:pt x="118" y="177"/>
                    </a:cubicBezTo>
                    <a:cubicBezTo>
                      <a:pt x="122" y="178"/>
                      <a:pt x="122" y="178"/>
                      <a:pt x="122" y="178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8" y="179"/>
                      <a:pt x="128" y="179"/>
                      <a:pt x="128" y="179"/>
                    </a:cubicBezTo>
                    <a:cubicBezTo>
                      <a:pt x="130" y="175"/>
                      <a:pt x="130" y="175"/>
                      <a:pt x="130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43" y="180"/>
                      <a:pt x="143" y="180"/>
                      <a:pt x="143" y="180"/>
                    </a:cubicBezTo>
                    <a:cubicBezTo>
                      <a:pt x="151" y="184"/>
                      <a:pt x="151" y="184"/>
                      <a:pt x="151" y="184"/>
                    </a:cubicBezTo>
                    <a:cubicBezTo>
                      <a:pt x="160" y="188"/>
                      <a:pt x="160" y="188"/>
                      <a:pt x="160" y="188"/>
                    </a:cubicBezTo>
                    <a:cubicBezTo>
                      <a:pt x="172" y="189"/>
                      <a:pt x="172" y="189"/>
                      <a:pt x="172" y="189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7" y="181"/>
                      <a:pt x="177" y="181"/>
                      <a:pt x="177" y="181"/>
                    </a:cubicBezTo>
                    <a:cubicBezTo>
                      <a:pt x="179" y="175"/>
                      <a:pt x="179" y="175"/>
                      <a:pt x="179" y="175"/>
                    </a:cubicBezTo>
                    <a:cubicBezTo>
                      <a:pt x="188" y="167"/>
                      <a:pt x="188" y="167"/>
                      <a:pt x="188" y="167"/>
                    </a:cubicBezTo>
                    <a:cubicBezTo>
                      <a:pt x="188" y="162"/>
                      <a:pt x="188" y="162"/>
                      <a:pt x="188" y="162"/>
                    </a:cubicBezTo>
                    <a:cubicBezTo>
                      <a:pt x="191" y="157"/>
                      <a:pt x="191" y="157"/>
                      <a:pt x="191" y="157"/>
                    </a:cubicBezTo>
                    <a:cubicBezTo>
                      <a:pt x="189" y="151"/>
                      <a:pt x="189" y="151"/>
                      <a:pt x="189" y="151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201" y="137"/>
                      <a:pt x="201" y="137"/>
                      <a:pt x="201" y="137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211" y="126"/>
                      <a:pt x="211" y="126"/>
                      <a:pt x="211" y="126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7" y="108"/>
                      <a:pt x="221" y="104"/>
                      <a:pt x="226" y="100"/>
                    </a:cubicBezTo>
                    <a:cubicBezTo>
                      <a:pt x="230" y="102"/>
                      <a:pt x="230" y="102"/>
                      <a:pt x="230" y="102"/>
                    </a:cubicBezTo>
                    <a:cubicBezTo>
                      <a:pt x="230" y="107"/>
                      <a:pt x="230" y="107"/>
                      <a:pt x="230" y="107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3" y="100"/>
                      <a:pt x="243" y="100"/>
                      <a:pt x="243" y="100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4" y="92"/>
                      <a:pt x="254" y="92"/>
                      <a:pt x="254" y="92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84"/>
                      <a:pt x="270" y="84"/>
                      <a:pt x="270" y="84"/>
                    </a:cubicBezTo>
                    <a:cubicBezTo>
                      <a:pt x="281" y="78"/>
                      <a:pt x="281" y="78"/>
                      <a:pt x="281" y="78"/>
                    </a:cubicBezTo>
                    <a:cubicBezTo>
                      <a:pt x="293" y="75"/>
                      <a:pt x="293" y="75"/>
                      <a:pt x="293" y="75"/>
                    </a:cubicBezTo>
                    <a:cubicBezTo>
                      <a:pt x="305" y="75"/>
                      <a:pt x="305" y="75"/>
                      <a:pt x="305" y="75"/>
                    </a:cubicBezTo>
                    <a:cubicBezTo>
                      <a:pt x="308" y="68"/>
                      <a:pt x="308" y="68"/>
                      <a:pt x="308" y="68"/>
                    </a:cubicBezTo>
                    <a:cubicBezTo>
                      <a:pt x="314" y="68"/>
                      <a:pt x="314" y="68"/>
                      <a:pt x="314" y="68"/>
                    </a:cubicBezTo>
                    <a:cubicBezTo>
                      <a:pt x="321" y="62"/>
                      <a:pt x="321" y="62"/>
                      <a:pt x="321" y="62"/>
                    </a:cubicBezTo>
                    <a:cubicBezTo>
                      <a:pt x="330" y="57"/>
                      <a:pt x="330" y="57"/>
                      <a:pt x="330" y="57"/>
                    </a:cubicBezTo>
                    <a:cubicBezTo>
                      <a:pt x="324" y="52"/>
                      <a:pt x="324" y="52"/>
                      <a:pt x="324" y="52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45"/>
                      <a:pt x="331" y="45"/>
                      <a:pt x="331" y="45"/>
                    </a:cubicBezTo>
                    <a:cubicBezTo>
                      <a:pt x="323" y="42"/>
                      <a:pt x="323" y="42"/>
                      <a:pt x="323" y="42"/>
                    </a:cubicBezTo>
                    <a:cubicBezTo>
                      <a:pt x="324" y="35"/>
                      <a:pt x="324" y="35"/>
                      <a:pt x="324" y="35"/>
                    </a:cubicBezTo>
                    <a:cubicBezTo>
                      <a:pt x="327" y="34"/>
                      <a:pt x="327" y="34"/>
                      <a:pt x="327" y="34"/>
                    </a:cubicBezTo>
                    <a:cubicBezTo>
                      <a:pt x="329" y="30"/>
                      <a:pt x="329" y="30"/>
                      <a:pt x="329" y="30"/>
                    </a:cubicBezTo>
                    <a:cubicBezTo>
                      <a:pt x="325" y="28"/>
                      <a:pt x="325" y="28"/>
                      <a:pt x="325" y="28"/>
                    </a:cubicBezTo>
                    <a:cubicBezTo>
                      <a:pt x="321" y="28"/>
                      <a:pt x="321" y="28"/>
                      <a:pt x="321" y="28"/>
                    </a:cubicBezTo>
                    <a:cubicBezTo>
                      <a:pt x="314" y="34"/>
                      <a:pt x="314" y="34"/>
                      <a:pt x="314" y="34"/>
                    </a:cubicBezTo>
                    <a:cubicBezTo>
                      <a:pt x="307" y="34"/>
                      <a:pt x="307" y="34"/>
                      <a:pt x="307" y="34"/>
                    </a:cubicBezTo>
                    <a:cubicBezTo>
                      <a:pt x="304" y="41"/>
                      <a:pt x="304" y="41"/>
                      <a:pt x="304" y="41"/>
                    </a:cubicBezTo>
                    <a:cubicBezTo>
                      <a:pt x="295" y="39"/>
                      <a:pt x="295" y="39"/>
                      <a:pt x="295" y="39"/>
                    </a:cubicBezTo>
                    <a:cubicBezTo>
                      <a:pt x="292" y="43"/>
                      <a:pt x="292" y="43"/>
                      <a:pt x="292" y="43"/>
                    </a:cubicBezTo>
                    <a:cubicBezTo>
                      <a:pt x="288" y="47"/>
                      <a:pt x="288" y="47"/>
                      <a:pt x="288" y="47"/>
                    </a:cubicBezTo>
                    <a:cubicBezTo>
                      <a:pt x="284" y="49"/>
                      <a:pt x="284" y="49"/>
                      <a:pt x="284" y="49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61" y="50"/>
                      <a:pt x="261" y="50"/>
                      <a:pt x="261" y="50"/>
                    </a:cubicBezTo>
                    <a:cubicBezTo>
                      <a:pt x="257" y="50"/>
                      <a:pt x="257" y="50"/>
                      <a:pt x="257" y="50"/>
                    </a:cubicBezTo>
                    <a:cubicBezTo>
                      <a:pt x="252" y="46"/>
                      <a:pt x="252" y="46"/>
                      <a:pt x="252" y="46"/>
                    </a:cubicBezTo>
                    <a:cubicBezTo>
                      <a:pt x="242" y="43"/>
                      <a:pt x="242" y="43"/>
                      <a:pt x="242" y="43"/>
                    </a:cubicBezTo>
                    <a:cubicBezTo>
                      <a:pt x="233" y="37"/>
                      <a:pt x="233" y="37"/>
                      <a:pt x="233" y="37"/>
                    </a:cubicBezTo>
                    <a:cubicBezTo>
                      <a:pt x="226" y="34"/>
                      <a:pt x="220" y="32"/>
                      <a:pt x="214" y="30"/>
                    </a:cubicBezTo>
                    <a:cubicBezTo>
                      <a:pt x="208" y="24"/>
                      <a:pt x="208" y="24"/>
                      <a:pt x="208" y="24"/>
                    </a:cubicBezTo>
                    <a:cubicBezTo>
                      <a:pt x="201" y="23"/>
                      <a:pt x="201" y="23"/>
                      <a:pt x="201" y="23"/>
                    </a:cubicBezTo>
                    <a:cubicBezTo>
                      <a:pt x="190" y="16"/>
                      <a:pt x="190" y="16"/>
                      <a:pt x="190" y="16"/>
                    </a:cubicBezTo>
                    <a:cubicBezTo>
                      <a:pt x="184" y="11"/>
                      <a:pt x="184" y="11"/>
                      <a:pt x="184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9" y="1"/>
                      <a:pt x="159" y="1"/>
                      <a:pt x="159" y="1"/>
                    </a:cubicBezTo>
                    <a:lnTo>
                      <a:pt x="153" y="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211"/>
              <p:cNvSpPr/>
              <p:nvPr/>
            </p:nvSpPr>
            <p:spPr bwMode="auto">
              <a:xfrm>
                <a:off x="2377271" y="3556232"/>
                <a:ext cx="395495" cy="515342"/>
              </a:xfrm>
              <a:custGeom>
                <a:avLst/>
                <a:gdLst>
                  <a:gd name="T0" fmla="*/ 18 w 124"/>
                  <a:gd name="T1" fmla="*/ 34 h 161"/>
                  <a:gd name="T2" fmla="*/ 13 w 124"/>
                  <a:gd name="T3" fmla="*/ 43 h 161"/>
                  <a:gd name="T4" fmla="*/ 7 w 124"/>
                  <a:gd name="T5" fmla="*/ 47 h 161"/>
                  <a:gd name="T6" fmla="*/ 0 w 124"/>
                  <a:gd name="T7" fmla="*/ 52 h 161"/>
                  <a:gd name="T8" fmla="*/ 2 w 124"/>
                  <a:gd name="T9" fmla="*/ 65 h 161"/>
                  <a:gd name="T10" fmla="*/ 2 w 124"/>
                  <a:gd name="T11" fmla="*/ 77 h 161"/>
                  <a:gd name="T12" fmla="*/ 13 w 124"/>
                  <a:gd name="T13" fmla="*/ 87 h 161"/>
                  <a:gd name="T14" fmla="*/ 16 w 124"/>
                  <a:gd name="T15" fmla="*/ 102 h 161"/>
                  <a:gd name="T16" fmla="*/ 16 w 124"/>
                  <a:gd name="T17" fmla="*/ 112 h 161"/>
                  <a:gd name="T18" fmla="*/ 15 w 124"/>
                  <a:gd name="T19" fmla="*/ 122 h 161"/>
                  <a:gd name="T20" fmla="*/ 23 w 124"/>
                  <a:gd name="T21" fmla="*/ 120 h 161"/>
                  <a:gd name="T22" fmla="*/ 31 w 124"/>
                  <a:gd name="T23" fmla="*/ 124 h 161"/>
                  <a:gd name="T24" fmla="*/ 23 w 124"/>
                  <a:gd name="T25" fmla="*/ 132 h 161"/>
                  <a:gd name="T26" fmla="*/ 28 w 124"/>
                  <a:gd name="T27" fmla="*/ 135 h 161"/>
                  <a:gd name="T28" fmla="*/ 25 w 124"/>
                  <a:gd name="T29" fmla="*/ 144 h 161"/>
                  <a:gd name="T30" fmla="*/ 30 w 124"/>
                  <a:gd name="T31" fmla="*/ 150 h 161"/>
                  <a:gd name="T32" fmla="*/ 35 w 124"/>
                  <a:gd name="T33" fmla="*/ 157 h 161"/>
                  <a:gd name="T34" fmla="*/ 42 w 124"/>
                  <a:gd name="T35" fmla="*/ 152 h 161"/>
                  <a:gd name="T36" fmla="*/ 47 w 124"/>
                  <a:gd name="T37" fmla="*/ 157 h 161"/>
                  <a:gd name="T38" fmla="*/ 56 w 124"/>
                  <a:gd name="T39" fmla="*/ 161 h 161"/>
                  <a:gd name="T40" fmla="*/ 63 w 124"/>
                  <a:gd name="T41" fmla="*/ 151 h 161"/>
                  <a:gd name="T42" fmla="*/ 71 w 124"/>
                  <a:gd name="T43" fmla="*/ 145 h 161"/>
                  <a:gd name="T44" fmla="*/ 77 w 124"/>
                  <a:gd name="T45" fmla="*/ 131 h 161"/>
                  <a:gd name="T46" fmla="*/ 81 w 124"/>
                  <a:gd name="T47" fmla="*/ 125 h 161"/>
                  <a:gd name="T48" fmla="*/ 85 w 124"/>
                  <a:gd name="T49" fmla="*/ 115 h 161"/>
                  <a:gd name="T50" fmla="*/ 98 w 124"/>
                  <a:gd name="T51" fmla="*/ 106 h 161"/>
                  <a:gd name="T52" fmla="*/ 104 w 124"/>
                  <a:gd name="T53" fmla="*/ 103 h 161"/>
                  <a:gd name="T54" fmla="*/ 111 w 124"/>
                  <a:gd name="T55" fmla="*/ 106 h 161"/>
                  <a:gd name="T56" fmla="*/ 109 w 124"/>
                  <a:gd name="T57" fmla="*/ 92 h 161"/>
                  <a:gd name="T58" fmla="*/ 96 w 124"/>
                  <a:gd name="T59" fmla="*/ 92 h 161"/>
                  <a:gd name="T60" fmla="*/ 83 w 124"/>
                  <a:gd name="T61" fmla="*/ 84 h 161"/>
                  <a:gd name="T62" fmla="*/ 76 w 124"/>
                  <a:gd name="T63" fmla="*/ 68 h 161"/>
                  <a:gd name="T64" fmla="*/ 83 w 124"/>
                  <a:gd name="T65" fmla="*/ 56 h 161"/>
                  <a:gd name="T66" fmla="*/ 94 w 124"/>
                  <a:gd name="T67" fmla="*/ 60 h 161"/>
                  <a:gd name="T68" fmla="*/ 98 w 124"/>
                  <a:gd name="T69" fmla="*/ 69 h 161"/>
                  <a:gd name="T70" fmla="*/ 110 w 124"/>
                  <a:gd name="T71" fmla="*/ 67 h 161"/>
                  <a:gd name="T72" fmla="*/ 118 w 124"/>
                  <a:gd name="T73" fmla="*/ 61 h 161"/>
                  <a:gd name="T74" fmla="*/ 124 w 124"/>
                  <a:gd name="T75" fmla="*/ 48 h 161"/>
                  <a:gd name="T76" fmla="*/ 118 w 124"/>
                  <a:gd name="T77" fmla="*/ 46 h 161"/>
                  <a:gd name="T78" fmla="*/ 109 w 124"/>
                  <a:gd name="T79" fmla="*/ 40 h 161"/>
                  <a:gd name="T80" fmla="*/ 96 w 124"/>
                  <a:gd name="T81" fmla="*/ 28 h 161"/>
                  <a:gd name="T82" fmla="*/ 87 w 124"/>
                  <a:gd name="T83" fmla="*/ 29 h 161"/>
                  <a:gd name="T84" fmla="*/ 79 w 124"/>
                  <a:gd name="T85" fmla="*/ 18 h 161"/>
                  <a:gd name="T86" fmla="*/ 68 w 124"/>
                  <a:gd name="T87" fmla="*/ 12 h 161"/>
                  <a:gd name="T88" fmla="*/ 61 w 124"/>
                  <a:gd name="T89" fmla="*/ 2 h 161"/>
                  <a:gd name="T90" fmla="*/ 52 w 124"/>
                  <a:gd name="T91" fmla="*/ 4 h 161"/>
                  <a:gd name="T92" fmla="*/ 36 w 124"/>
                  <a:gd name="T93" fmla="*/ 10 h 161"/>
                  <a:gd name="T94" fmla="*/ 39 w 124"/>
                  <a:gd name="T95" fmla="*/ 19 h 161"/>
                  <a:gd name="T96" fmla="*/ 26 w 124"/>
                  <a:gd name="T97" fmla="*/ 25 h 161"/>
                  <a:gd name="T98" fmla="*/ 20 w 124"/>
                  <a:gd name="T99" fmla="*/ 24 h 161"/>
                  <a:gd name="T100" fmla="*/ 18 w 124"/>
                  <a:gd name="T101" fmla="*/ 3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" h="161">
                    <a:moveTo>
                      <a:pt x="18" y="31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8" y="39"/>
                      <a:pt x="15" y="41"/>
                      <a:pt x="13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4"/>
                      <a:pt x="19" y="124"/>
                      <a:pt x="19" y="124"/>
                    </a:cubicBezTo>
                    <a:cubicBezTo>
                      <a:pt x="23" y="120"/>
                      <a:pt x="23" y="120"/>
                      <a:pt x="23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4" y="134"/>
                      <a:pt x="24" y="134"/>
                      <a:pt x="24" y="134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30" y="150"/>
                      <a:pt x="30" y="150"/>
                      <a:pt x="30" y="150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7" y="157"/>
                      <a:pt x="47" y="157"/>
                      <a:pt x="47" y="157"/>
                    </a:cubicBezTo>
                    <a:cubicBezTo>
                      <a:pt x="51" y="160"/>
                      <a:pt x="51" y="160"/>
                      <a:pt x="51" y="160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60" y="157"/>
                      <a:pt x="60" y="157"/>
                      <a:pt x="60" y="1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2" y="139"/>
                      <a:pt x="72" y="139"/>
                      <a:pt x="72" y="139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81" y="125"/>
                      <a:pt x="81" y="125"/>
                      <a:pt x="81" y="125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93" y="108"/>
                      <a:pt x="93" y="108"/>
                      <a:pt x="93" y="108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7" y="106"/>
                      <a:pt x="107" y="106"/>
                      <a:pt x="107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212"/>
              <p:cNvSpPr/>
              <p:nvPr/>
            </p:nvSpPr>
            <p:spPr bwMode="auto">
              <a:xfrm>
                <a:off x="4056459" y="4380511"/>
                <a:ext cx="358209" cy="348888"/>
              </a:xfrm>
              <a:custGeom>
                <a:avLst/>
                <a:gdLst>
                  <a:gd name="T0" fmla="*/ 39 w 112"/>
                  <a:gd name="T1" fmla="*/ 16 h 109"/>
                  <a:gd name="T2" fmla="*/ 46 w 112"/>
                  <a:gd name="T3" fmla="*/ 20 h 109"/>
                  <a:gd name="T4" fmla="*/ 49 w 112"/>
                  <a:gd name="T5" fmla="*/ 16 h 109"/>
                  <a:gd name="T6" fmla="*/ 53 w 112"/>
                  <a:gd name="T7" fmla="*/ 16 h 109"/>
                  <a:gd name="T8" fmla="*/ 56 w 112"/>
                  <a:gd name="T9" fmla="*/ 12 h 109"/>
                  <a:gd name="T10" fmla="*/ 52 w 112"/>
                  <a:gd name="T11" fmla="*/ 8 h 109"/>
                  <a:gd name="T12" fmla="*/ 55 w 112"/>
                  <a:gd name="T13" fmla="*/ 2 h 109"/>
                  <a:gd name="T14" fmla="*/ 61 w 112"/>
                  <a:gd name="T15" fmla="*/ 0 h 109"/>
                  <a:gd name="T16" fmla="*/ 68 w 112"/>
                  <a:gd name="T17" fmla="*/ 6 h 109"/>
                  <a:gd name="T18" fmla="*/ 75 w 112"/>
                  <a:gd name="T19" fmla="*/ 6 h 109"/>
                  <a:gd name="T20" fmla="*/ 81 w 112"/>
                  <a:gd name="T21" fmla="*/ 9 h 109"/>
                  <a:gd name="T22" fmla="*/ 85 w 112"/>
                  <a:gd name="T23" fmla="*/ 9 h 109"/>
                  <a:gd name="T24" fmla="*/ 85 w 112"/>
                  <a:gd name="T25" fmla="*/ 15 h 109"/>
                  <a:gd name="T26" fmla="*/ 75 w 112"/>
                  <a:gd name="T27" fmla="*/ 24 h 109"/>
                  <a:gd name="T28" fmla="*/ 77 w 112"/>
                  <a:gd name="T29" fmla="*/ 31 h 109"/>
                  <a:gd name="T30" fmla="*/ 73 w 112"/>
                  <a:gd name="T31" fmla="*/ 35 h 109"/>
                  <a:gd name="T32" fmla="*/ 81 w 112"/>
                  <a:gd name="T33" fmla="*/ 42 h 109"/>
                  <a:gd name="T34" fmla="*/ 87 w 112"/>
                  <a:gd name="T35" fmla="*/ 42 h 109"/>
                  <a:gd name="T36" fmla="*/ 90 w 112"/>
                  <a:gd name="T37" fmla="*/ 35 h 109"/>
                  <a:gd name="T38" fmla="*/ 94 w 112"/>
                  <a:gd name="T39" fmla="*/ 35 h 109"/>
                  <a:gd name="T40" fmla="*/ 95 w 112"/>
                  <a:gd name="T41" fmla="*/ 43 h 109"/>
                  <a:gd name="T42" fmla="*/ 97 w 112"/>
                  <a:gd name="T43" fmla="*/ 50 h 109"/>
                  <a:gd name="T44" fmla="*/ 112 w 112"/>
                  <a:gd name="T45" fmla="*/ 64 h 109"/>
                  <a:gd name="T46" fmla="*/ 111 w 112"/>
                  <a:gd name="T47" fmla="*/ 69 h 109"/>
                  <a:gd name="T48" fmla="*/ 103 w 112"/>
                  <a:gd name="T49" fmla="*/ 74 h 109"/>
                  <a:gd name="T50" fmla="*/ 100 w 112"/>
                  <a:gd name="T51" fmla="*/ 77 h 109"/>
                  <a:gd name="T52" fmla="*/ 106 w 112"/>
                  <a:gd name="T53" fmla="*/ 82 h 109"/>
                  <a:gd name="T54" fmla="*/ 106 w 112"/>
                  <a:gd name="T55" fmla="*/ 88 h 109"/>
                  <a:gd name="T56" fmla="*/ 109 w 112"/>
                  <a:gd name="T57" fmla="*/ 92 h 109"/>
                  <a:gd name="T58" fmla="*/ 100 w 112"/>
                  <a:gd name="T59" fmla="*/ 94 h 109"/>
                  <a:gd name="T60" fmla="*/ 94 w 112"/>
                  <a:gd name="T61" fmla="*/ 100 h 109"/>
                  <a:gd name="T62" fmla="*/ 83 w 112"/>
                  <a:gd name="T63" fmla="*/ 100 h 109"/>
                  <a:gd name="T64" fmla="*/ 74 w 112"/>
                  <a:gd name="T65" fmla="*/ 105 h 109"/>
                  <a:gd name="T66" fmla="*/ 70 w 112"/>
                  <a:gd name="T67" fmla="*/ 109 h 109"/>
                  <a:gd name="T68" fmla="*/ 59 w 112"/>
                  <a:gd name="T69" fmla="*/ 107 h 109"/>
                  <a:gd name="T70" fmla="*/ 52 w 112"/>
                  <a:gd name="T71" fmla="*/ 95 h 109"/>
                  <a:gd name="T72" fmla="*/ 50 w 112"/>
                  <a:gd name="T73" fmla="*/ 88 h 109"/>
                  <a:gd name="T74" fmla="*/ 45 w 112"/>
                  <a:gd name="T75" fmla="*/ 94 h 109"/>
                  <a:gd name="T76" fmla="*/ 35 w 112"/>
                  <a:gd name="T77" fmla="*/ 97 h 109"/>
                  <a:gd name="T78" fmla="*/ 17 w 112"/>
                  <a:gd name="T79" fmla="*/ 92 h 109"/>
                  <a:gd name="T80" fmla="*/ 17 w 112"/>
                  <a:gd name="T81" fmla="*/ 84 h 109"/>
                  <a:gd name="T82" fmla="*/ 11 w 112"/>
                  <a:gd name="T83" fmla="*/ 75 h 109"/>
                  <a:gd name="T84" fmla="*/ 8 w 112"/>
                  <a:gd name="T85" fmla="*/ 69 h 109"/>
                  <a:gd name="T86" fmla="*/ 2 w 112"/>
                  <a:gd name="T87" fmla="*/ 65 h 109"/>
                  <a:gd name="T88" fmla="*/ 0 w 112"/>
                  <a:gd name="T89" fmla="*/ 57 h 109"/>
                  <a:gd name="T90" fmla="*/ 8 w 112"/>
                  <a:gd name="T91" fmla="*/ 57 h 109"/>
                  <a:gd name="T92" fmla="*/ 9 w 112"/>
                  <a:gd name="T93" fmla="*/ 45 h 109"/>
                  <a:gd name="T94" fmla="*/ 1 w 112"/>
                  <a:gd name="T95" fmla="*/ 37 h 109"/>
                  <a:gd name="T96" fmla="*/ 4 w 112"/>
                  <a:gd name="T97" fmla="*/ 34 h 109"/>
                  <a:gd name="T98" fmla="*/ 21 w 112"/>
                  <a:gd name="T99" fmla="*/ 28 h 109"/>
                  <a:gd name="T100" fmla="*/ 26 w 112"/>
                  <a:gd name="T101" fmla="*/ 34 h 109"/>
                  <a:gd name="T102" fmla="*/ 35 w 112"/>
                  <a:gd name="T103" fmla="*/ 25 h 109"/>
                  <a:gd name="T104" fmla="*/ 35 w 112"/>
                  <a:gd name="T105" fmla="*/ 20 h 109"/>
                  <a:gd name="T106" fmla="*/ 39 w 112"/>
                  <a:gd name="T107" fmla="*/ 1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109">
                    <a:moveTo>
                      <a:pt x="39" y="16"/>
                    </a:moveTo>
                    <a:cubicBezTo>
                      <a:pt x="46" y="20"/>
                      <a:pt x="46" y="20"/>
                      <a:pt x="46" y="2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8"/>
                      <a:pt x="79" y="21"/>
                      <a:pt x="75" y="24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02" y="55"/>
                      <a:pt x="107" y="60"/>
                      <a:pt x="112" y="64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6" y="82"/>
                      <a:pt x="106" y="82"/>
                      <a:pt x="106" y="82"/>
                    </a:cubicBezTo>
                    <a:cubicBezTo>
                      <a:pt x="106" y="88"/>
                      <a:pt x="106" y="88"/>
                      <a:pt x="106" y="88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7" y="103"/>
                      <a:pt x="54" y="99"/>
                      <a:pt x="52" y="95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29" y="95"/>
                      <a:pt x="23" y="93"/>
                      <a:pt x="17" y="92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3"/>
                      <a:pt x="3" y="40"/>
                      <a:pt x="1" y="37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0" y="32"/>
                      <a:pt x="16" y="30"/>
                      <a:pt x="21" y="28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135"/>
              <p:cNvSpPr/>
              <p:nvPr/>
            </p:nvSpPr>
            <p:spPr bwMode="auto">
              <a:xfrm>
                <a:off x="1847281" y="2898406"/>
                <a:ext cx="233036" cy="191755"/>
              </a:xfrm>
              <a:custGeom>
                <a:avLst/>
                <a:gdLst>
                  <a:gd name="T0" fmla="*/ 2 w 73"/>
                  <a:gd name="T1" fmla="*/ 49 h 60"/>
                  <a:gd name="T2" fmla="*/ 0 w 73"/>
                  <a:gd name="T3" fmla="*/ 45 h 60"/>
                  <a:gd name="T4" fmla="*/ 3 w 73"/>
                  <a:gd name="T5" fmla="*/ 42 h 60"/>
                  <a:gd name="T6" fmla="*/ 7 w 73"/>
                  <a:gd name="T7" fmla="*/ 38 h 60"/>
                  <a:gd name="T8" fmla="*/ 14 w 73"/>
                  <a:gd name="T9" fmla="*/ 34 h 60"/>
                  <a:gd name="T10" fmla="*/ 12 w 73"/>
                  <a:gd name="T11" fmla="*/ 29 h 60"/>
                  <a:gd name="T12" fmla="*/ 12 w 73"/>
                  <a:gd name="T13" fmla="*/ 25 h 60"/>
                  <a:gd name="T14" fmla="*/ 16 w 73"/>
                  <a:gd name="T15" fmla="*/ 21 h 60"/>
                  <a:gd name="T16" fmla="*/ 14 w 73"/>
                  <a:gd name="T17" fmla="*/ 15 h 60"/>
                  <a:gd name="T18" fmla="*/ 16 w 73"/>
                  <a:gd name="T19" fmla="*/ 11 h 60"/>
                  <a:gd name="T20" fmla="*/ 21 w 73"/>
                  <a:gd name="T21" fmla="*/ 11 h 60"/>
                  <a:gd name="T22" fmla="*/ 24 w 73"/>
                  <a:gd name="T23" fmla="*/ 4 h 60"/>
                  <a:gd name="T24" fmla="*/ 30 w 73"/>
                  <a:gd name="T25" fmla="*/ 1 h 60"/>
                  <a:gd name="T26" fmla="*/ 42 w 73"/>
                  <a:gd name="T27" fmla="*/ 0 h 60"/>
                  <a:gd name="T28" fmla="*/ 45 w 73"/>
                  <a:gd name="T29" fmla="*/ 3 h 60"/>
                  <a:gd name="T30" fmla="*/ 54 w 73"/>
                  <a:gd name="T31" fmla="*/ 9 h 60"/>
                  <a:gd name="T32" fmla="*/ 58 w 73"/>
                  <a:gd name="T33" fmla="*/ 6 h 60"/>
                  <a:gd name="T34" fmla="*/ 65 w 73"/>
                  <a:gd name="T35" fmla="*/ 12 h 60"/>
                  <a:gd name="T36" fmla="*/ 65 w 73"/>
                  <a:gd name="T37" fmla="*/ 26 h 60"/>
                  <a:gd name="T38" fmla="*/ 73 w 73"/>
                  <a:gd name="T39" fmla="*/ 34 h 60"/>
                  <a:gd name="T40" fmla="*/ 73 w 73"/>
                  <a:gd name="T41" fmla="*/ 40 h 60"/>
                  <a:gd name="T42" fmla="*/ 64 w 73"/>
                  <a:gd name="T43" fmla="*/ 40 h 60"/>
                  <a:gd name="T44" fmla="*/ 61 w 73"/>
                  <a:gd name="T45" fmla="*/ 45 h 60"/>
                  <a:gd name="T46" fmla="*/ 57 w 73"/>
                  <a:gd name="T47" fmla="*/ 45 h 60"/>
                  <a:gd name="T48" fmla="*/ 50 w 73"/>
                  <a:gd name="T49" fmla="*/ 52 h 60"/>
                  <a:gd name="T50" fmla="*/ 45 w 73"/>
                  <a:gd name="T51" fmla="*/ 52 h 60"/>
                  <a:gd name="T52" fmla="*/ 43 w 73"/>
                  <a:gd name="T53" fmla="*/ 57 h 60"/>
                  <a:gd name="T54" fmla="*/ 36 w 73"/>
                  <a:gd name="T55" fmla="*/ 56 h 60"/>
                  <a:gd name="T56" fmla="*/ 33 w 73"/>
                  <a:gd name="T57" fmla="*/ 52 h 60"/>
                  <a:gd name="T58" fmla="*/ 24 w 73"/>
                  <a:gd name="T59" fmla="*/ 52 h 60"/>
                  <a:gd name="T60" fmla="*/ 19 w 73"/>
                  <a:gd name="T61" fmla="*/ 57 h 60"/>
                  <a:gd name="T62" fmla="*/ 13 w 73"/>
                  <a:gd name="T63" fmla="*/ 57 h 60"/>
                  <a:gd name="T64" fmla="*/ 10 w 73"/>
                  <a:gd name="T65" fmla="*/ 60 h 60"/>
                  <a:gd name="T66" fmla="*/ 6 w 73"/>
                  <a:gd name="T67" fmla="*/ 56 h 60"/>
                  <a:gd name="T68" fmla="*/ 2 w 73"/>
                  <a:gd name="T69" fmla="*/ 53 h 60"/>
                  <a:gd name="T70" fmla="*/ 2 w 73"/>
                  <a:gd name="T71" fmla="*/ 4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" h="60">
                    <a:moveTo>
                      <a:pt x="2" y="49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4" y="0"/>
                      <a:pt x="38" y="0"/>
                      <a:pt x="42" y="0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2" y="53"/>
                      <a:pt x="2" y="53"/>
                      <a:pt x="2" y="53"/>
                    </a:cubicBez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137"/>
              <p:cNvSpPr/>
              <p:nvPr/>
            </p:nvSpPr>
            <p:spPr bwMode="auto">
              <a:xfrm>
                <a:off x="1988434" y="3480328"/>
                <a:ext cx="261000" cy="203740"/>
              </a:xfrm>
              <a:custGeom>
                <a:avLst/>
                <a:gdLst>
                  <a:gd name="T0" fmla="*/ 24 w 82"/>
                  <a:gd name="T1" fmla="*/ 64 h 64"/>
                  <a:gd name="T2" fmla="*/ 19 w 82"/>
                  <a:gd name="T3" fmla="*/ 60 h 64"/>
                  <a:gd name="T4" fmla="*/ 7 w 82"/>
                  <a:gd name="T5" fmla="*/ 60 h 64"/>
                  <a:gd name="T6" fmla="*/ 2 w 82"/>
                  <a:gd name="T7" fmla="*/ 56 h 64"/>
                  <a:gd name="T8" fmla="*/ 0 w 82"/>
                  <a:gd name="T9" fmla="*/ 51 h 64"/>
                  <a:gd name="T10" fmla="*/ 4 w 82"/>
                  <a:gd name="T11" fmla="*/ 45 h 64"/>
                  <a:gd name="T12" fmla="*/ 7 w 82"/>
                  <a:gd name="T13" fmla="*/ 38 h 64"/>
                  <a:gd name="T14" fmla="*/ 10 w 82"/>
                  <a:gd name="T15" fmla="*/ 37 h 64"/>
                  <a:gd name="T16" fmla="*/ 12 w 82"/>
                  <a:gd name="T17" fmla="*/ 33 h 64"/>
                  <a:gd name="T18" fmla="*/ 9 w 82"/>
                  <a:gd name="T19" fmla="*/ 31 h 64"/>
                  <a:gd name="T20" fmla="*/ 9 w 82"/>
                  <a:gd name="T21" fmla="*/ 26 h 64"/>
                  <a:gd name="T22" fmla="*/ 12 w 82"/>
                  <a:gd name="T23" fmla="*/ 23 h 64"/>
                  <a:gd name="T24" fmla="*/ 12 w 82"/>
                  <a:gd name="T25" fmla="*/ 14 h 64"/>
                  <a:gd name="T26" fmla="*/ 9 w 82"/>
                  <a:gd name="T27" fmla="*/ 9 h 64"/>
                  <a:gd name="T28" fmla="*/ 14 w 82"/>
                  <a:gd name="T29" fmla="*/ 5 h 64"/>
                  <a:gd name="T30" fmla="*/ 18 w 82"/>
                  <a:gd name="T31" fmla="*/ 9 h 64"/>
                  <a:gd name="T32" fmla="*/ 27 w 82"/>
                  <a:gd name="T33" fmla="*/ 7 h 64"/>
                  <a:gd name="T34" fmla="*/ 28 w 82"/>
                  <a:gd name="T35" fmla="*/ 2 h 64"/>
                  <a:gd name="T36" fmla="*/ 31 w 82"/>
                  <a:gd name="T37" fmla="*/ 0 h 64"/>
                  <a:gd name="T38" fmla="*/ 41 w 82"/>
                  <a:gd name="T39" fmla="*/ 6 h 64"/>
                  <a:gd name="T40" fmla="*/ 41 w 82"/>
                  <a:gd name="T41" fmla="*/ 12 h 64"/>
                  <a:gd name="T42" fmla="*/ 48 w 82"/>
                  <a:gd name="T43" fmla="*/ 10 h 64"/>
                  <a:gd name="T44" fmla="*/ 53 w 82"/>
                  <a:gd name="T45" fmla="*/ 12 h 64"/>
                  <a:gd name="T46" fmla="*/ 64 w 82"/>
                  <a:gd name="T47" fmla="*/ 22 h 64"/>
                  <a:gd name="T48" fmla="*/ 70 w 82"/>
                  <a:gd name="T49" fmla="*/ 20 h 64"/>
                  <a:gd name="T50" fmla="*/ 72 w 82"/>
                  <a:gd name="T51" fmla="*/ 23 h 64"/>
                  <a:gd name="T52" fmla="*/ 74 w 82"/>
                  <a:gd name="T53" fmla="*/ 31 h 64"/>
                  <a:gd name="T54" fmla="*/ 80 w 82"/>
                  <a:gd name="T55" fmla="*/ 36 h 64"/>
                  <a:gd name="T56" fmla="*/ 82 w 82"/>
                  <a:gd name="T57" fmla="*/ 40 h 64"/>
                  <a:gd name="T58" fmla="*/ 77 w 82"/>
                  <a:gd name="T59" fmla="*/ 47 h 64"/>
                  <a:gd name="T60" fmla="*/ 70 w 82"/>
                  <a:gd name="T61" fmla="*/ 50 h 64"/>
                  <a:gd name="T62" fmla="*/ 67 w 82"/>
                  <a:gd name="T63" fmla="*/ 53 h 64"/>
                  <a:gd name="T64" fmla="*/ 61 w 82"/>
                  <a:gd name="T65" fmla="*/ 46 h 64"/>
                  <a:gd name="T66" fmla="*/ 54 w 82"/>
                  <a:gd name="T67" fmla="*/ 43 h 64"/>
                  <a:gd name="T68" fmla="*/ 50 w 82"/>
                  <a:gd name="T69" fmla="*/ 47 h 64"/>
                  <a:gd name="T70" fmla="*/ 44 w 82"/>
                  <a:gd name="T71" fmla="*/ 40 h 64"/>
                  <a:gd name="T72" fmla="*/ 39 w 82"/>
                  <a:gd name="T73" fmla="*/ 44 h 64"/>
                  <a:gd name="T74" fmla="*/ 33 w 82"/>
                  <a:gd name="T75" fmla="*/ 43 h 64"/>
                  <a:gd name="T76" fmla="*/ 28 w 82"/>
                  <a:gd name="T77" fmla="*/ 47 h 64"/>
                  <a:gd name="T78" fmla="*/ 28 w 82"/>
                  <a:gd name="T79" fmla="*/ 55 h 64"/>
                  <a:gd name="T80" fmla="*/ 31 w 82"/>
                  <a:gd name="T81" fmla="*/ 58 h 64"/>
                  <a:gd name="T82" fmla="*/ 30 w 82"/>
                  <a:gd name="T83" fmla="*/ 64 h 64"/>
                  <a:gd name="T84" fmla="*/ 24 w 82"/>
                  <a:gd name="T8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64">
                    <a:moveTo>
                      <a:pt x="24" y="64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7" y="16"/>
                      <a:pt x="60" y="19"/>
                      <a:pt x="64" y="22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0" y="64"/>
                      <a:pt x="30" y="64"/>
                      <a:pt x="30" y="64"/>
                    </a:cubicBez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139"/>
              <p:cNvSpPr/>
              <p:nvPr/>
            </p:nvSpPr>
            <p:spPr bwMode="auto">
              <a:xfrm>
                <a:off x="1547665" y="3144757"/>
                <a:ext cx="162459" cy="169118"/>
              </a:xfrm>
              <a:custGeom>
                <a:avLst/>
                <a:gdLst>
                  <a:gd name="T0" fmla="*/ 49 w 51"/>
                  <a:gd name="T1" fmla="*/ 29 h 53"/>
                  <a:gd name="T2" fmla="*/ 46 w 51"/>
                  <a:gd name="T3" fmla="*/ 33 h 53"/>
                  <a:gd name="T4" fmla="*/ 46 w 51"/>
                  <a:gd name="T5" fmla="*/ 38 h 53"/>
                  <a:gd name="T6" fmla="*/ 43 w 51"/>
                  <a:gd name="T7" fmla="*/ 40 h 53"/>
                  <a:gd name="T8" fmla="*/ 39 w 51"/>
                  <a:gd name="T9" fmla="*/ 46 h 53"/>
                  <a:gd name="T10" fmla="*/ 34 w 51"/>
                  <a:gd name="T11" fmla="*/ 46 h 53"/>
                  <a:gd name="T12" fmla="*/ 32 w 51"/>
                  <a:gd name="T13" fmla="*/ 49 h 53"/>
                  <a:gd name="T14" fmla="*/ 20 w 51"/>
                  <a:gd name="T15" fmla="*/ 53 h 53"/>
                  <a:gd name="T16" fmla="*/ 17 w 51"/>
                  <a:gd name="T17" fmla="*/ 48 h 53"/>
                  <a:gd name="T18" fmla="*/ 14 w 51"/>
                  <a:gd name="T19" fmla="*/ 46 h 53"/>
                  <a:gd name="T20" fmla="*/ 12 w 51"/>
                  <a:gd name="T21" fmla="*/ 38 h 53"/>
                  <a:gd name="T22" fmla="*/ 14 w 51"/>
                  <a:gd name="T23" fmla="*/ 35 h 53"/>
                  <a:gd name="T24" fmla="*/ 8 w 51"/>
                  <a:gd name="T25" fmla="*/ 32 h 53"/>
                  <a:gd name="T26" fmla="*/ 3 w 51"/>
                  <a:gd name="T27" fmla="*/ 23 h 53"/>
                  <a:gd name="T28" fmla="*/ 0 w 51"/>
                  <a:gd name="T29" fmla="*/ 11 h 53"/>
                  <a:gd name="T30" fmla="*/ 5 w 51"/>
                  <a:gd name="T31" fmla="*/ 4 h 53"/>
                  <a:gd name="T32" fmla="*/ 9 w 51"/>
                  <a:gd name="T33" fmla="*/ 5 h 53"/>
                  <a:gd name="T34" fmla="*/ 12 w 51"/>
                  <a:gd name="T35" fmla="*/ 3 h 53"/>
                  <a:gd name="T36" fmla="*/ 18 w 51"/>
                  <a:gd name="T37" fmla="*/ 1 h 53"/>
                  <a:gd name="T38" fmla="*/ 21 w 51"/>
                  <a:gd name="T39" fmla="*/ 3 h 53"/>
                  <a:gd name="T40" fmla="*/ 26 w 51"/>
                  <a:gd name="T41" fmla="*/ 7 h 53"/>
                  <a:gd name="T42" fmla="*/ 30 w 51"/>
                  <a:gd name="T43" fmla="*/ 6 h 53"/>
                  <a:gd name="T44" fmla="*/ 30 w 51"/>
                  <a:gd name="T45" fmla="*/ 2 h 53"/>
                  <a:gd name="T46" fmla="*/ 32 w 51"/>
                  <a:gd name="T47" fmla="*/ 0 h 53"/>
                  <a:gd name="T48" fmla="*/ 37 w 51"/>
                  <a:gd name="T49" fmla="*/ 4 h 53"/>
                  <a:gd name="T50" fmla="*/ 43 w 51"/>
                  <a:gd name="T51" fmla="*/ 0 h 53"/>
                  <a:gd name="T52" fmla="*/ 46 w 51"/>
                  <a:gd name="T53" fmla="*/ 5 h 53"/>
                  <a:gd name="T54" fmla="*/ 51 w 51"/>
                  <a:gd name="T55" fmla="*/ 6 h 53"/>
                  <a:gd name="T56" fmla="*/ 51 w 51"/>
                  <a:gd name="T57" fmla="*/ 10 h 53"/>
                  <a:gd name="T58" fmla="*/ 49 w 51"/>
                  <a:gd name="T59" fmla="*/ 14 h 53"/>
                  <a:gd name="T60" fmla="*/ 50 w 51"/>
                  <a:gd name="T61" fmla="*/ 18 h 53"/>
                  <a:gd name="T62" fmla="*/ 49 w 51"/>
                  <a:gd name="T63" fmla="*/ 24 h 53"/>
                  <a:gd name="T64" fmla="*/ 49 w 51"/>
                  <a:gd name="T65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3">
                    <a:moveTo>
                      <a:pt x="49" y="29"/>
                    </a:move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48"/>
                      <a:pt x="23" y="51"/>
                      <a:pt x="20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24"/>
                      <a:pt x="49" y="24"/>
                      <a:pt x="49" y="24"/>
                    </a:cubicBez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141"/>
              <p:cNvSpPr/>
              <p:nvPr/>
            </p:nvSpPr>
            <p:spPr bwMode="auto">
              <a:xfrm>
                <a:off x="1518369" y="2758584"/>
                <a:ext cx="431449" cy="274316"/>
              </a:xfrm>
              <a:custGeom>
                <a:avLst/>
                <a:gdLst>
                  <a:gd name="T0" fmla="*/ 66 w 135"/>
                  <a:gd name="T1" fmla="*/ 70 h 86"/>
                  <a:gd name="T2" fmla="*/ 68 w 135"/>
                  <a:gd name="T3" fmla="*/ 74 h 86"/>
                  <a:gd name="T4" fmla="*/ 81 w 135"/>
                  <a:gd name="T5" fmla="*/ 79 h 86"/>
                  <a:gd name="T6" fmla="*/ 90 w 135"/>
                  <a:gd name="T7" fmla="*/ 82 h 86"/>
                  <a:gd name="T8" fmla="*/ 101 w 135"/>
                  <a:gd name="T9" fmla="*/ 85 h 86"/>
                  <a:gd name="T10" fmla="*/ 110 w 135"/>
                  <a:gd name="T11" fmla="*/ 82 h 86"/>
                  <a:gd name="T12" fmla="*/ 115 w 135"/>
                  <a:gd name="T13" fmla="*/ 73 h 86"/>
                  <a:gd name="T14" fmla="*/ 119 w 135"/>
                  <a:gd name="T15" fmla="*/ 65 h 86"/>
                  <a:gd name="T16" fmla="*/ 119 w 135"/>
                  <a:gd name="T17" fmla="*/ 55 h 86"/>
                  <a:gd name="T18" fmla="*/ 127 w 135"/>
                  <a:gd name="T19" fmla="*/ 48 h 86"/>
                  <a:gd name="T20" fmla="*/ 133 w 135"/>
                  <a:gd name="T21" fmla="*/ 38 h 86"/>
                  <a:gd name="T22" fmla="*/ 130 w 135"/>
                  <a:gd name="T23" fmla="*/ 31 h 86"/>
                  <a:gd name="T24" fmla="*/ 120 w 135"/>
                  <a:gd name="T25" fmla="*/ 30 h 86"/>
                  <a:gd name="T26" fmla="*/ 103 w 135"/>
                  <a:gd name="T27" fmla="*/ 21 h 86"/>
                  <a:gd name="T28" fmla="*/ 97 w 135"/>
                  <a:gd name="T29" fmla="*/ 24 h 86"/>
                  <a:gd name="T30" fmla="*/ 89 w 135"/>
                  <a:gd name="T31" fmla="*/ 20 h 86"/>
                  <a:gd name="T32" fmla="*/ 76 w 135"/>
                  <a:gd name="T33" fmla="*/ 10 h 86"/>
                  <a:gd name="T34" fmla="*/ 66 w 135"/>
                  <a:gd name="T35" fmla="*/ 14 h 86"/>
                  <a:gd name="T36" fmla="*/ 58 w 135"/>
                  <a:gd name="T37" fmla="*/ 16 h 86"/>
                  <a:gd name="T38" fmla="*/ 46 w 135"/>
                  <a:gd name="T39" fmla="*/ 12 h 86"/>
                  <a:gd name="T40" fmla="*/ 37 w 135"/>
                  <a:gd name="T41" fmla="*/ 10 h 86"/>
                  <a:gd name="T42" fmla="*/ 27 w 135"/>
                  <a:gd name="T43" fmla="*/ 7 h 86"/>
                  <a:gd name="T44" fmla="*/ 22 w 135"/>
                  <a:gd name="T45" fmla="*/ 0 h 86"/>
                  <a:gd name="T46" fmla="*/ 16 w 135"/>
                  <a:gd name="T47" fmla="*/ 8 h 86"/>
                  <a:gd name="T48" fmla="*/ 12 w 135"/>
                  <a:gd name="T49" fmla="*/ 19 h 86"/>
                  <a:gd name="T50" fmla="*/ 3 w 135"/>
                  <a:gd name="T51" fmla="*/ 27 h 86"/>
                  <a:gd name="T52" fmla="*/ 1 w 135"/>
                  <a:gd name="T53" fmla="*/ 34 h 86"/>
                  <a:gd name="T54" fmla="*/ 7 w 135"/>
                  <a:gd name="T55" fmla="*/ 44 h 86"/>
                  <a:gd name="T56" fmla="*/ 17 w 135"/>
                  <a:gd name="T57" fmla="*/ 51 h 86"/>
                  <a:gd name="T58" fmla="*/ 27 w 135"/>
                  <a:gd name="T59" fmla="*/ 56 h 86"/>
                  <a:gd name="T60" fmla="*/ 39 w 135"/>
                  <a:gd name="T61" fmla="*/ 56 h 86"/>
                  <a:gd name="T62" fmla="*/ 42 w 135"/>
                  <a:gd name="T63" fmla="*/ 62 h 86"/>
                  <a:gd name="T64" fmla="*/ 48 w 135"/>
                  <a:gd name="T65" fmla="*/ 71 h 86"/>
                  <a:gd name="T66" fmla="*/ 53 w 135"/>
                  <a:gd name="T67" fmla="*/ 72 h 86"/>
                  <a:gd name="T68" fmla="*/ 60 w 135"/>
                  <a:gd name="T69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5" h="86">
                    <a:moveTo>
                      <a:pt x="66" y="66"/>
                    </a:moveTo>
                    <a:cubicBezTo>
                      <a:pt x="66" y="70"/>
                      <a:pt x="66" y="70"/>
                      <a:pt x="66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6" y="76"/>
                      <a:pt x="79" y="77"/>
                      <a:pt x="81" y="79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5" y="69"/>
                      <a:pt x="115" y="69"/>
                      <a:pt x="115" y="69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24" y="55"/>
                      <a:pt x="124" y="55"/>
                      <a:pt x="124" y="55"/>
                    </a:cubicBezTo>
                    <a:cubicBezTo>
                      <a:pt x="127" y="48"/>
                      <a:pt x="127" y="48"/>
                      <a:pt x="127" y="48"/>
                    </a:cubicBezTo>
                    <a:cubicBezTo>
                      <a:pt x="133" y="45"/>
                      <a:pt x="133" y="45"/>
                      <a:pt x="133" y="45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2" y="26"/>
                      <a:pt x="107" y="25"/>
                      <a:pt x="103" y="21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9" y="15"/>
                      <a:pt x="85" y="12"/>
                      <a:pt x="81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21"/>
                      <a:pt x="9" y="24"/>
                      <a:pt x="8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60" y="68"/>
                      <a:pt x="60" y="68"/>
                      <a:pt x="60" y="68"/>
                    </a:cubicBez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142"/>
              <p:cNvSpPr/>
              <p:nvPr/>
            </p:nvSpPr>
            <p:spPr bwMode="auto">
              <a:xfrm>
                <a:off x="1636884" y="3355155"/>
                <a:ext cx="191755" cy="214393"/>
              </a:xfrm>
              <a:custGeom>
                <a:avLst/>
                <a:gdLst>
                  <a:gd name="T0" fmla="*/ 4 w 60"/>
                  <a:gd name="T1" fmla="*/ 16 h 67"/>
                  <a:gd name="T2" fmla="*/ 7 w 60"/>
                  <a:gd name="T3" fmla="*/ 19 h 67"/>
                  <a:gd name="T4" fmla="*/ 6 w 60"/>
                  <a:gd name="T5" fmla="*/ 24 h 67"/>
                  <a:gd name="T6" fmla="*/ 10 w 60"/>
                  <a:gd name="T7" fmla="*/ 28 h 67"/>
                  <a:gd name="T8" fmla="*/ 8 w 60"/>
                  <a:gd name="T9" fmla="*/ 33 h 67"/>
                  <a:gd name="T10" fmla="*/ 4 w 60"/>
                  <a:gd name="T11" fmla="*/ 33 h 67"/>
                  <a:gd name="T12" fmla="*/ 0 w 60"/>
                  <a:gd name="T13" fmla="*/ 37 h 67"/>
                  <a:gd name="T14" fmla="*/ 3 w 60"/>
                  <a:gd name="T15" fmla="*/ 40 h 67"/>
                  <a:gd name="T16" fmla="*/ 2 w 60"/>
                  <a:gd name="T17" fmla="*/ 45 h 67"/>
                  <a:gd name="T18" fmla="*/ 6 w 60"/>
                  <a:gd name="T19" fmla="*/ 49 h 67"/>
                  <a:gd name="T20" fmla="*/ 13 w 60"/>
                  <a:gd name="T21" fmla="*/ 52 h 67"/>
                  <a:gd name="T22" fmla="*/ 15 w 60"/>
                  <a:gd name="T23" fmla="*/ 56 h 67"/>
                  <a:gd name="T24" fmla="*/ 19 w 60"/>
                  <a:gd name="T25" fmla="*/ 60 h 67"/>
                  <a:gd name="T26" fmla="*/ 21 w 60"/>
                  <a:gd name="T27" fmla="*/ 67 h 67"/>
                  <a:gd name="T28" fmla="*/ 27 w 60"/>
                  <a:gd name="T29" fmla="*/ 65 h 67"/>
                  <a:gd name="T30" fmla="*/ 30 w 60"/>
                  <a:gd name="T31" fmla="*/ 64 h 67"/>
                  <a:gd name="T32" fmla="*/ 34 w 60"/>
                  <a:gd name="T33" fmla="*/ 61 h 67"/>
                  <a:gd name="T34" fmla="*/ 47 w 60"/>
                  <a:gd name="T35" fmla="*/ 54 h 67"/>
                  <a:gd name="T36" fmla="*/ 49 w 60"/>
                  <a:gd name="T37" fmla="*/ 50 h 67"/>
                  <a:gd name="T38" fmla="*/ 55 w 60"/>
                  <a:gd name="T39" fmla="*/ 50 h 67"/>
                  <a:gd name="T40" fmla="*/ 56 w 60"/>
                  <a:gd name="T41" fmla="*/ 39 h 67"/>
                  <a:gd name="T42" fmla="*/ 53 w 60"/>
                  <a:gd name="T43" fmla="*/ 34 h 67"/>
                  <a:gd name="T44" fmla="*/ 54 w 60"/>
                  <a:gd name="T45" fmla="*/ 25 h 67"/>
                  <a:gd name="T46" fmla="*/ 53 w 60"/>
                  <a:gd name="T47" fmla="*/ 20 h 67"/>
                  <a:gd name="T48" fmla="*/ 60 w 60"/>
                  <a:gd name="T49" fmla="*/ 12 h 67"/>
                  <a:gd name="T50" fmla="*/ 56 w 60"/>
                  <a:gd name="T51" fmla="*/ 8 h 67"/>
                  <a:gd name="T52" fmla="*/ 53 w 60"/>
                  <a:gd name="T53" fmla="*/ 8 h 67"/>
                  <a:gd name="T54" fmla="*/ 49 w 60"/>
                  <a:gd name="T55" fmla="*/ 4 h 67"/>
                  <a:gd name="T56" fmla="*/ 45 w 60"/>
                  <a:gd name="T57" fmla="*/ 8 h 67"/>
                  <a:gd name="T58" fmla="*/ 38 w 60"/>
                  <a:gd name="T59" fmla="*/ 8 h 67"/>
                  <a:gd name="T60" fmla="*/ 36 w 60"/>
                  <a:gd name="T61" fmla="*/ 2 h 67"/>
                  <a:gd name="T62" fmla="*/ 29 w 60"/>
                  <a:gd name="T63" fmla="*/ 0 h 67"/>
                  <a:gd name="T64" fmla="*/ 24 w 60"/>
                  <a:gd name="T65" fmla="*/ 0 h 67"/>
                  <a:gd name="T66" fmla="*/ 16 w 60"/>
                  <a:gd name="T67" fmla="*/ 5 h 67"/>
                  <a:gd name="T68" fmla="*/ 11 w 60"/>
                  <a:gd name="T69" fmla="*/ 11 h 67"/>
                  <a:gd name="T70" fmla="*/ 6 w 60"/>
                  <a:gd name="T71" fmla="*/ 13 h 67"/>
                  <a:gd name="T72" fmla="*/ 4 w 60"/>
                  <a:gd name="T73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67">
                    <a:moveTo>
                      <a:pt x="4" y="16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8" y="59"/>
                      <a:pt x="43" y="56"/>
                      <a:pt x="47" y="54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17"/>
                      <a:pt x="58" y="15"/>
                      <a:pt x="60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6" y="13"/>
                      <a:pt x="6" y="13"/>
                      <a:pt x="6" y="13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43"/>
              <p:cNvSpPr/>
              <p:nvPr/>
            </p:nvSpPr>
            <p:spPr bwMode="auto">
              <a:xfrm>
                <a:off x="1394527" y="2845140"/>
                <a:ext cx="286301" cy="238363"/>
              </a:xfrm>
              <a:custGeom>
                <a:avLst/>
                <a:gdLst>
                  <a:gd name="T0" fmla="*/ 58 w 90"/>
                  <a:gd name="T1" fmla="*/ 69 h 75"/>
                  <a:gd name="T2" fmla="*/ 62 w 90"/>
                  <a:gd name="T3" fmla="*/ 66 h 75"/>
                  <a:gd name="T4" fmla="*/ 67 w 90"/>
                  <a:gd name="T5" fmla="*/ 66 h 75"/>
                  <a:gd name="T6" fmla="*/ 74 w 90"/>
                  <a:gd name="T7" fmla="*/ 64 h 75"/>
                  <a:gd name="T8" fmla="*/ 76 w 90"/>
                  <a:gd name="T9" fmla="*/ 60 h 75"/>
                  <a:gd name="T10" fmla="*/ 81 w 90"/>
                  <a:gd name="T11" fmla="*/ 56 h 75"/>
                  <a:gd name="T12" fmla="*/ 88 w 90"/>
                  <a:gd name="T13" fmla="*/ 53 h 75"/>
                  <a:gd name="T14" fmla="*/ 90 w 90"/>
                  <a:gd name="T15" fmla="*/ 48 h 75"/>
                  <a:gd name="T16" fmla="*/ 88 w 90"/>
                  <a:gd name="T17" fmla="*/ 44 h 75"/>
                  <a:gd name="T18" fmla="*/ 83 w 90"/>
                  <a:gd name="T19" fmla="*/ 41 h 75"/>
                  <a:gd name="T20" fmla="*/ 81 w 90"/>
                  <a:gd name="T21" fmla="*/ 35 h 75"/>
                  <a:gd name="T22" fmla="*/ 78 w 90"/>
                  <a:gd name="T23" fmla="*/ 33 h 75"/>
                  <a:gd name="T24" fmla="*/ 78 w 90"/>
                  <a:gd name="T25" fmla="*/ 29 h 75"/>
                  <a:gd name="T26" fmla="*/ 72 w 90"/>
                  <a:gd name="T27" fmla="*/ 27 h 75"/>
                  <a:gd name="T28" fmla="*/ 66 w 90"/>
                  <a:gd name="T29" fmla="*/ 29 h 75"/>
                  <a:gd name="T30" fmla="*/ 59 w 90"/>
                  <a:gd name="T31" fmla="*/ 27 h 75"/>
                  <a:gd name="T32" fmla="*/ 56 w 90"/>
                  <a:gd name="T33" fmla="*/ 24 h 75"/>
                  <a:gd name="T34" fmla="*/ 50 w 90"/>
                  <a:gd name="T35" fmla="*/ 21 h 75"/>
                  <a:gd name="T36" fmla="*/ 46 w 90"/>
                  <a:gd name="T37" fmla="*/ 17 h 75"/>
                  <a:gd name="T38" fmla="*/ 45 w 90"/>
                  <a:gd name="T39" fmla="*/ 10 h 75"/>
                  <a:gd name="T40" fmla="*/ 40 w 90"/>
                  <a:gd name="T41" fmla="*/ 7 h 75"/>
                  <a:gd name="T42" fmla="*/ 39 w 90"/>
                  <a:gd name="T43" fmla="*/ 5 h 75"/>
                  <a:gd name="T44" fmla="*/ 35 w 90"/>
                  <a:gd name="T45" fmla="*/ 0 h 75"/>
                  <a:gd name="T46" fmla="*/ 29 w 90"/>
                  <a:gd name="T47" fmla="*/ 0 h 75"/>
                  <a:gd name="T48" fmla="*/ 22 w 90"/>
                  <a:gd name="T49" fmla="*/ 6 h 75"/>
                  <a:gd name="T50" fmla="*/ 19 w 90"/>
                  <a:gd name="T51" fmla="*/ 11 h 75"/>
                  <a:gd name="T52" fmla="*/ 12 w 90"/>
                  <a:gd name="T53" fmla="*/ 13 h 75"/>
                  <a:gd name="T54" fmla="*/ 5 w 90"/>
                  <a:gd name="T55" fmla="*/ 30 h 75"/>
                  <a:gd name="T56" fmla="*/ 3 w 90"/>
                  <a:gd name="T57" fmla="*/ 38 h 75"/>
                  <a:gd name="T58" fmla="*/ 3 w 90"/>
                  <a:gd name="T59" fmla="*/ 44 h 75"/>
                  <a:gd name="T60" fmla="*/ 0 w 90"/>
                  <a:gd name="T61" fmla="*/ 46 h 75"/>
                  <a:gd name="T62" fmla="*/ 5 w 90"/>
                  <a:gd name="T63" fmla="*/ 51 h 75"/>
                  <a:gd name="T64" fmla="*/ 1 w 90"/>
                  <a:gd name="T65" fmla="*/ 66 h 75"/>
                  <a:gd name="T66" fmla="*/ 7 w 90"/>
                  <a:gd name="T67" fmla="*/ 69 h 75"/>
                  <a:gd name="T68" fmla="*/ 7 w 90"/>
                  <a:gd name="T69" fmla="*/ 75 h 75"/>
                  <a:gd name="T70" fmla="*/ 10 w 90"/>
                  <a:gd name="T71" fmla="*/ 71 h 75"/>
                  <a:gd name="T72" fmla="*/ 14 w 90"/>
                  <a:gd name="T73" fmla="*/ 66 h 75"/>
                  <a:gd name="T74" fmla="*/ 18 w 90"/>
                  <a:gd name="T75" fmla="*/ 66 h 75"/>
                  <a:gd name="T76" fmla="*/ 24 w 90"/>
                  <a:gd name="T77" fmla="*/ 64 h 75"/>
                  <a:gd name="T78" fmla="*/ 29 w 90"/>
                  <a:gd name="T79" fmla="*/ 63 h 75"/>
                  <a:gd name="T80" fmla="*/ 34 w 90"/>
                  <a:gd name="T81" fmla="*/ 58 h 75"/>
                  <a:gd name="T82" fmla="*/ 39 w 90"/>
                  <a:gd name="T83" fmla="*/ 58 h 75"/>
                  <a:gd name="T84" fmla="*/ 42 w 90"/>
                  <a:gd name="T85" fmla="*/ 61 h 75"/>
                  <a:gd name="T86" fmla="*/ 43 w 90"/>
                  <a:gd name="T87" fmla="*/ 65 h 75"/>
                  <a:gd name="T88" fmla="*/ 48 w 90"/>
                  <a:gd name="T89" fmla="*/ 66 h 75"/>
                  <a:gd name="T90" fmla="*/ 50 w 90"/>
                  <a:gd name="T91" fmla="*/ 64 h 75"/>
                  <a:gd name="T92" fmla="*/ 53 w 90"/>
                  <a:gd name="T93" fmla="*/ 65 h 75"/>
                  <a:gd name="T94" fmla="*/ 58 w 90"/>
                  <a:gd name="T9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0" h="75">
                    <a:moveTo>
                      <a:pt x="58" y="69"/>
                    </a:moveTo>
                    <a:cubicBezTo>
                      <a:pt x="62" y="66"/>
                      <a:pt x="62" y="66"/>
                      <a:pt x="62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9"/>
                      <a:pt x="8" y="24"/>
                      <a:pt x="5" y="3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6"/>
                      <a:pt x="2" y="61"/>
                      <a:pt x="1" y="66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3" y="65"/>
                      <a:pt x="53" y="65"/>
                      <a:pt x="53" y="65"/>
                    </a:cubicBezTo>
                    <a:lnTo>
                      <a:pt x="58" y="6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46"/>
              <p:cNvSpPr/>
              <p:nvPr/>
            </p:nvSpPr>
            <p:spPr bwMode="auto">
              <a:xfrm>
                <a:off x="1703465" y="3528267"/>
                <a:ext cx="440771" cy="386173"/>
              </a:xfrm>
              <a:custGeom>
                <a:avLst/>
                <a:gdLst>
                  <a:gd name="T0" fmla="*/ 43 w 138"/>
                  <a:gd name="T1" fmla="*/ 81 h 121"/>
                  <a:gd name="T2" fmla="*/ 38 w 138"/>
                  <a:gd name="T3" fmla="*/ 71 h 121"/>
                  <a:gd name="T4" fmla="*/ 30 w 138"/>
                  <a:gd name="T5" fmla="*/ 72 h 121"/>
                  <a:gd name="T6" fmla="*/ 32 w 138"/>
                  <a:gd name="T7" fmla="*/ 61 h 121"/>
                  <a:gd name="T8" fmla="*/ 23 w 138"/>
                  <a:gd name="T9" fmla="*/ 44 h 121"/>
                  <a:gd name="T10" fmla="*/ 15 w 138"/>
                  <a:gd name="T11" fmla="*/ 40 h 121"/>
                  <a:gd name="T12" fmla="*/ 2 w 138"/>
                  <a:gd name="T13" fmla="*/ 37 h 121"/>
                  <a:gd name="T14" fmla="*/ 1 w 138"/>
                  <a:gd name="T15" fmla="*/ 22 h 121"/>
                  <a:gd name="T16" fmla="*/ 0 w 138"/>
                  <a:gd name="T17" fmla="*/ 13 h 121"/>
                  <a:gd name="T18" fmla="*/ 9 w 138"/>
                  <a:gd name="T19" fmla="*/ 10 h 121"/>
                  <a:gd name="T20" fmla="*/ 26 w 138"/>
                  <a:gd name="T21" fmla="*/ 0 h 121"/>
                  <a:gd name="T22" fmla="*/ 32 w 138"/>
                  <a:gd name="T23" fmla="*/ 7 h 121"/>
                  <a:gd name="T24" fmla="*/ 39 w 138"/>
                  <a:gd name="T25" fmla="*/ 11 h 121"/>
                  <a:gd name="T26" fmla="*/ 52 w 138"/>
                  <a:gd name="T27" fmla="*/ 16 h 121"/>
                  <a:gd name="T28" fmla="*/ 59 w 138"/>
                  <a:gd name="T29" fmla="*/ 25 h 121"/>
                  <a:gd name="T30" fmla="*/ 79 w 138"/>
                  <a:gd name="T31" fmla="*/ 32 h 121"/>
                  <a:gd name="T32" fmla="*/ 89 w 138"/>
                  <a:gd name="T33" fmla="*/ 36 h 121"/>
                  <a:gd name="T34" fmla="*/ 96 w 138"/>
                  <a:gd name="T35" fmla="*/ 45 h 121"/>
                  <a:gd name="T36" fmla="*/ 113 w 138"/>
                  <a:gd name="T37" fmla="*/ 49 h 121"/>
                  <a:gd name="T38" fmla="*/ 116 w 138"/>
                  <a:gd name="T39" fmla="*/ 62 h 121"/>
                  <a:gd name="T40" fmla="*/ 126 w 138"/>
                  <a:gd name="T41" fmla="*/ 73 h 121"/>
                  <a:gd name="T42" fmla="*/ 131 w 138"/>
                  <a:gd name="T43" fmla="*/ 87 h 121"/>
                  <a:gd name="T44" fmla="*/ 138 w 138"/>
                  <a:gd name="T45" fmla="*/ 96 h 121"/>
                  <a:gd name="T46" fmla="*/ 129 w 138"/>
                  <a:gd name="T47" fmla="*/ 98 h 121"/>
                  <a:gd name="T48" fmla="*/ 117 w 138"/>
                  <a:gd name="T49" fmla="*/ 105 h 121"/>
                  <a:gd name="T50" fmla="*/ 102 w 138"/>
                  <a:gd name="T51" fmla="*/ 101 h 121"/>
                  <a:gd name="T52" fmla="*/ 82 w 138"/>
                  <a:gd name="T53" fmla="*/ 107 h 121"/>
                  <a:gd name="T54" fmla="*/ 76 w 138"/>
                  <a:gd name="T55" fmla="*/ 115 h 121"/>
                  <a:gd name="T56" fmla="*/ 66 w 138"/>
                  <a:gd name="T57" fmla="*/ 120 h 121"/>
                  <a:gd name="T58" fmla="*/ 61 w 138"/>
                  <a:gd name="T59" fmla="*/ 108 h 121"/>
                  <a:gd name="T60" fmla="*/ 60 w 138"/>
                  <a:gd name="T61" fmla="*/ 98 h 121"/>
                  <a:gd name="T62" fmla="*/ 53 w 138"/>
                  <a:gd name="T63" fmla="*/ 91 h 121"/>
                  <a:gd name="T64" fmla="*/ 48 w 138"/>
                  <a:gd name="T65" fmla="*/ 8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" h="121">
                    <a:moveTo>
                      <a:pt x="48" y="81"/>
                    </a:moveTo>
                    <a:cubicBezTo>
                      <a:pt x="43" y="81"/>
                      <a:pt x="43" y="81"/>
                      <a:pt x="43" y="81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7" y="5"/>
                      <a:pt x="22" y="2"/>
                      <a:pt x="26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64" y="27"/>
                      <a:pt x="70" y="29"/>
                      <a:pt x="75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1" y="87"/>
                      <a:pt x="131" y="87"/>
                      <a:pt x="131" y="87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3" y="107"/>
                      <a:pt x="88" y="107"/>
                      <a:pt x="82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49" y="86"/>
                      <a:pt x="49" y="86"/>
                      <a:pt x="49" y="86"/>
                    </a:cubicBezTo>
                    <a:lnTo>
                      <a:pt x="48" y="8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47"/>
              <p:cNvSpPr/>
              <p:nvPr/>
            </p:nvSpPr>
            <p:spPr bwMode="auto">
              <a:xfrm>
                <a:off x="2064338" y="3608165"/>
                <a:ext cx="274316" cy="226377"/>
              </a:xfrm>
              <a:custGeom>
                <a:avLst/>
                <a:gdLst>
                  <a:gd name="T0" fmla="*/ 55 w 206"/>
                  <a:gd name="T1" fmla="*/ 161 h 170"/>
                  <a:gd name="T2" fmla="*/ 60 w 206"/>
                  <a:gd name="T3" fmla="*/ 170 h 170"/>
                  <a:gd name="T4" fmla="*/ 91 w 206"/>
                  <a:gd name="T5" fmla="*/ 170 h 170"/>
                  <a:gd name="T6" fmla="*/ 101 w 206"/>
                  <a:gd name="T7" fmla="*/ 153 h 170"/>
                  <a:gd name="T8" fmla="*/ 118 w 206"/>
                  <a:gd name="T9" fmla="*/ 141 h 170"/>
                  <a:gd name="T10" fmla="*/ 127 w 206"/>
                  <a:gd name="T11" fmla="*/ 144 h 170"/>
                  <a:gd name="T12" fmla="*/ 132 w 206"/>
                  <a:gd name="T13" fmla="*/ 132 h 170"/>
                  <a:gd name="T14" fmla="*/ 156 w 206"/>
                  <a:gd name="T15" fmla="*/ 129 h 170"/>
                  <a:gd name="T16" fmla="*/ 168 w 206"/>
                  <a:gd name="T17" fmla="*/ 103 h 170"/>
                  <a:gd name="T18" fmla="*/ 187 w 206"/>
                  <a:gd name="T19" fmla="*/ 91 h 170"/>
                  <a:gd name="T20" fmla="*/ 202 w 206"/>
                  <a:gd name="T21" fmla="*/ 77 h 170"/>
                  <a:gd name="T22" fmla="*/ 206 w 206"/>
                  <a:gd name="T23" fmla="*/ 55 h 170"/>
                  <a:gd name="T24" fmla="*/ 202 w 206"/>
                  <a:gd name="T25" fmla="*/ 41 h 170"/>
                  <a:gd name="T26" fmla="*/ 206 w 206"/>
                  <a:gd name="T27" fmla="*/ 29 h 170"/>
                  <a:gd name="T28" fmla="*/ 185 w 206"/>
                  <a:gd name="T29" fmla="*/ 12 h 170"/>
                  <a:gd name="T30" fmla="*/ 170 w 206"/>
                  <a:gd name="T31" fmla="*/ 12 h 170"/>
                  <a:gd name="T32" fmla="*/ 161 w 206"/>
                  <a:gd name="T33" fmla="*/ 21 h 170"/>
                  <a:gd name="T34" fmla="*/ 139 w 206"/>
                  <a:gd name="T35" fmla="*/ 0 h 170"/>
                  <a:gd name="T36" fmla="*/ 127 w 206"/>
                  <a:gd name="T37" fmla="*/ 17 h 170"/>
                  <a:gd name="T38" fmla="*/ 110 w 206"/>
                  <a:gd name="T39" fmla="*/ 24 h 170"/>
                  <a:gd name="T40" fmla="*/ 103 w 206"/>
                  <a:gd name="T41" fmla="*/ 31 h 170"/>
                  <a:gd name="T42" fmla="*/ 89 w 206"/>
                  <a:gd name="T43" fmla="*/ 14 h 170"/>
                  <a:gd name="T44" fmla="*/ 72 w 206"/>
                  <a:gd name="T45" fmla="*/ 7 h 170"/>
                  <a:gd name="T46" fmla="*/ 63 w 206"/>
                  <a:gd name="T47" fmla="*/ 17 h 170"/>
                  <a:gd name="T48" fmla="*/ 48 w 206"/>
                  <a:gd name="T49" fmla="*/ 0 h 170"/>
                  <a:gd name="T50" fmla="*/ 36 w 206"/>
                  <a:gd name="T51" fmla="*/ 9 h 170"/>
                  <a:gd name="T52" fmla="*/ 22 w 206"/>
                  <a:gd name="T53" fmla="*/ 7 h 170"/>
                  <a:gd name="T54" fmla="*/ 10 w 206"/>
                  <a:gd name="T55" fmla="*/ 17 h 170"/>
                  <a:gd name="T56" fmla="*/ 10 w 206"/>
                  <a:gd name="T57" fmla="*/ 36 h 170"/>
                  <a:gd name="T58" fmla="*/ 17 w 206"/>
                  <a:gd name="T59" fmla="*/ 43 h 170"/>
                  <a:gd name="T60" fmla="*/ 15 w 206"/>
                  <a:gd name="T61" fmla="*/ 57 h 170"/>
                  <a:gd name="T62" fmla="*/ 0 w 206"/>
                  <a:gd name="T63" fmla="*/ 57 h 170"/>
                  <a:gd name="T64" fmla="*/ 7 w 206"/>
                  <a:gd name="T65" fmla="*/ 74 h 170"/>
                  <a:gd name="T66" fmla="*/ 7 w 206"/>
                  <a:gd name="T67" fmla="*/ 89 h 170"/>
                  <a:gd name="T68" fmla="*/ 24 w 206"/>
                  <a:gd name="T69" fmla="*/ 93 h 170"/>
                  <a:gd name="T70" fmla="*/ 31 w 206"/>
                  <a:gd name="T71" fmla="*/ 115 h 170"/>
                  <a:gd name="T72" fmla="*/ 46 w 206"/>
                  <a:gd name="T73" fmla="*/ 132 h 170"/>
                  <a:gd name="T74" fmla="*/ 43 w 206"/>
                  <a:gd name="T75" fmla="*/ 149 h 170"/>
                  <a:gd name="T76" fmla="*/ 55 w 206"/>
                  <a:gd name="T77" fmla="*/ 16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" h="170">
                    <a:moveTo>
                      <a:pt x="55" y="161"/>
                    </a:moveTo>
                    <a:lnTo>
                      <a:pt x="60" y="170"/>
                    </a:lnTo>
                    <a:lnTo>
                      <a:pt x="91" y="170"/>
                    </a:lnTo>
                    <a:lnTo>
                      <a:pt x="101" y="153"/>
                    </a:lnTo>
                    <a:lnTo>
                      <a:pt x="118" y="141"/>
                    </a:lnTo>
                    <a:lnTo>
                      <a:pt x="127" y="144"/>
                    </a:lnTo>
                    <a:lnTo>
                      <a:pt x="132" y="132"/>
                    </a:lnTo>
                    <a:lnTo>
                      <a:pt x="156" y="129"/>
                    </a:lnTo>
                    <a:lnTo>
                      <a:pt x="168" y="103"/>
                    </a:lnTo>
                    <a:lnTo>
                      <a:pt x="187" y="91"/>
                    </a:lnTo>
                    <a:lnTo>
                      <a:pt x="202" y="77"/>
                    </a:lnTo>
                    <a:lnTo>
                      <a:pt x="206" y="55"/>
                    </a:lnTo>
                    <a:lnTo>
                      <a:pt x="202" y="41"/>
                    </a:lnTo>
                    <a:lnTo>
                      <a:pt x="206" y="29"/>
                    </a:lnTo>
                    <a:lnTo>
                      <a:pt x="185" y="12"/>
                    </a:lnTo>
                    <a:lnTo>
                      <a:pt x="170" y="12"/>
                    </a:lnTo>
                    <a:lnTo>
                      <a:pt x="161" y="21"/>
                    </a:lnTo>
                    <a:lnTo>
                      <a:pt x="139" y="0"/>
                    </a:lnTo>
                    <a:lnTo>
                      <a:pt x="127" y="17"/>
                    </a:lnTo>
                    <a:lnTo>
                      <a:pt x="110" y="24"/>
                    </a:lnTo>
                    <a:lnTo>
                      <a:pt x="103" y="31"/>
                    </a:lnTo>
                    <a:lnTo>
                      <a:pt x="89" y="14"/>
                    </a:lnTo>
                    <a:lnTo>
                      <a:pt x="72" y="7"/>
                    </a:lnTo>
                    <a:lnTo>
                      <a:pt x="63" y="17"/>
                    </a:lnTo>
                    <a:lnTo>
                      <a:pt x="48" y="0"/>
                    </a:lnTo>
                    <a:lnTo>
                      <a:pt x="36" y="9"/>
                    </a:lnTo>
                    <a:lnTo>
                      <a:pt x="22" y="7"/>
                    </a:lnTo>
                    <a:lnTo>
                      <a:pt x="10" y="17"/>
                    </a:lnTo>
                    <a:lnTo>
                      <a:pt x="10" y="36"/>
                    </a:lnTo>
                    <a:lnTo>
                      <a:pt x="17" y="43"/>
                    </a:lnTo>
                    <a:lnTo>
                      <a:pt x="15" y="57"/>
                    </a:lnTo>
                    <a:lnTo>
                      <a:pt x="0" y="57"/>
                    </a:lnTo>
                    <a:lnTo>
                      <a:pt x="7" y="74"/>
                    </a:lnTo>
                    <a:lnTo>
                      <a:pt x="7" y="89"/>
                    </a:lnTo>
                    <a:lnTo>
                      <a:pt x="24" y="93"/>
                    </a:lnTo>
                    <a:lnTo>
                      <a:pt x="31" y="115"/>
                    </a:lnTo>
                    <a:lnTo>
                      <a:pt x="46" y="132"/>
                    </a:lnTo>
                    <a:lnTo>
                      <a:pt x="43" y="149"/>
                    </a:lnTo>
                    <a:lnTo>
                      <a:pt x="55" y="16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48"/>
              <p:cNvSpPr/>
              <p:nvPr/>
            </p:nvSpPr>
            <p:spPr bwMode="auto">
              <a:xfrm>
                <a:off x="1671506" y="3215334"/>
                <a:ext cx="246352" cy="185097"/>
              </a:xfrm>
              <a:custGeom>
                <a:avLst/>
                <a:gdLst>
                  <a:gd name="T0" fmla="*/ 61 w 77"/>
                  <a:gd name="T1" fmla="*/ 9 h 58"/>
                  <a:gd name="T2" fmla="*/ 62 w 77"/>
                  <a:gd name="T3" fmla="*/ 14 h 58"/>
                  <a:gd name="T4" fmla="*/ 66 w 77"/>
                  <a:gd name="T5" fmla="*/ 15 h 58"/>
                  <a:gd name="T6" fmla="*/ 70 w 77"/>
                  <a:gd name="T7" fmla="*/ 22 h 58"/>
                  <a:gd name="T8" fmla="*/ 70 w 77"/>
                  <a:gd name="T9" fmla="*/ 28 h 58"/>
                  <a:gd name="T10" fmla="*/ 74 w 77"/>
                  <a:gd name="T11" fmla="*/ 31 h 58"/>
                  <a:gd name="T12" fmla="*/ 76 w 77"/>
                  <a:gd name="T13" fmla="*/ 33 h 58"/>
                  <a:gd name="T14" fmla="*/ 76 w 77"/>
                  <a:gd name="T15" fmla="*/ 36 h 58"/>
                  <a:gd name="T16" fmla="*/ 77 w 77"/>
                  <a:gd name="T17" fmla="*/ 39 h 58"/>
                  <a:gd name="T18" fmla="*/ 74 w 77"/>
                  <a:gd name="T19" fmla="*/ 43 h 58"/>
                  <a:gd name="T20" fmla="*/ 70 w 77"/>
                  <a:gd name="T21" fmla="*/ 44 h 58"/>
                  <a:gd name="T22" fmla="*/ 64 w 77"/>
                  <a:gd name="T23" fmla="*/ 49 h 58"/>
                  <a:gd name="T24" fmla="*/ 60 w 77"/>
                  <a:gd name="T25" fmla="*/ 49 h 58"/>
                  <a:gd name="T26" fmla="*/ 60 w 77"/>
                  <a:gd name="T27" fmla="*/ 52 h 58"/>
                  <a:gd name="T28" fmla="*/ 57 w 77"/>
                  <a:gd name="T29" fmla="*/ 55 h 58"/>
                  <a:gd name="T30" fmla="*/ 53 w 77"/>
                  <a:gd name="T31" fmla="*/ 58 h 58"/>
                  <a:gd name="T32" fmla="*/ 49 w 77"/>
                  <a:gd name="T33" fmla="*/ 56 h 58"/>
                  <a:gd name="T34" fmla="*/ 45 w 77"/>
                  <a:gd name="T35" fmla="*/ 52 h 58"/>
                  <a:gd name="T36" fmla="*/ 42 w 77"/>
                  <a:gd name="T37" fmla="*/ 52 h 58"/>
                  <a:gd name="T38" fmla="*/ 38 w 77"/>
                  <a:gd name="T39" fmla="*/ 48 h 58"/>
                  <a:gd name="T40" fmla="*/ 34 w 77"/>
                  <a:gd name="T41" fmla="*/ 52 h 58"/>
                  <a:gd name="T42" fmla="*/ 27 w 77"/>
                  <a:gd name="T43" fmla="*/ 52 h 58"/>
                  <a:gd name="T44" fmla="*/ 25 w 77"/>
                  <a:gd name="T45" fmla="*/ 46 h 58"/>
                  <a:gd name="T46" fmla="*/ 18 w 77"/>
                  <a:gd name="T47" fmla="*/ 44 h 58"/>
                  <a:gd name="T48" fmla="*/ 13 w 77"/>
                  <a:gd name="T49" fmla="*/ 44 h 58"/>
                  <a:gd name="T50" fmla="*/ 11 w 77"/>
                  <a:gd name="T51" fmla="*/ 35 h 58"/>
                  <a:gd name="T52" fmla="*/ 7 w 77"/>
                  <a:gd name="T53" fmla="*/ 31 h 58"/>
                  <a:gd name="T54" fmla="*/ 2 w 77"/>
                  <a:gd name="T55" fmla="*/ 34 h 58"/>
                  <a:gd name="T56" fmla="*/ 0 w 77"/>
                  <a:gd name="T57" fmla="*/ 30 h 58"/>
                  <a:gd name="T58" fmla="*/ 2 w 77"/>
                  <a:gd name="T59" fmla="*/ 26 h 58"/>
                  <a:gd name="T60" fmla="*/ 0 w 77"/>
                  <a:gd name="T61" fmla="*/ 24 h 58"/>
                  <a:gd name="T62" fmla="*/ 4 w 77"/>
                  <a:gd name="T63" fmla="*/ 18 h 58"/>
                  <a:gd name="T64" fmla="*/ 7 w 77"/>
                  <a:gd name="T65" fmla="*/ 16 h 58"/>
                  <a:gd name="T66" fmla="*/ 7 w 77"/>
                  <a:gd name="T67" fmla="*/ 11 h 58"/>
                  <a:gd name="T68" fmla="*/ 10 w 77"/>
                  <a:gd name="T69" fmla="*/ 7 h 58"/>
                  <a:gd name="T70" fmla="*/ 16 w 77"/>
                  <a:gd name="T71" fmla="*/ 6 h 58"/>
                  <a:gd name="T72" fmla="*/ 17 w 77"/>
                  <a:gd name="T73" fmla="*/ 2 h 58"/>
                  <a:gd name="T74" fmla="*/ 21 w 77"/>
                  <a:gd name="T75" fmla="*/ 1 h 58"/>
                  <a:gd name="T76" fmla="*/ 22 w 77"/>
                  <a:gd name="T77" fmla="*/ 3 h 58"/>
                  <a:gd name="T78" fmla="*/ 29 w 77"/>
                  <a:gd name="T79" fmla="*/ 2 h 58"/>
                  <a:gd name="T80" fmla="*/ 31 w 77"/>
                  <a:gd name="T81" fmla="*/ 1 h 58"/>
                  <a:gd name="T82" fmla="*/ 37 w 77"/>
                  <a:gd name="T83" fmla="*/ 2 h 58"/>
                  <a:gd name="T84" fmla="*/ 40 w 77"/>
                  <a:gd name="T85" fmla="*/ 3 h 58"/>
                  <a:gd name="T86" fmla="*/ 44 w 77"/>
                  <a:gd name="T87" fmla="*/ 2 h 58"/>
                  <a:gd name="T88" fmla="*/ 45 w 77"/>
                  <a:gd name="T89" fmla="*/ 0 h 58"/>
                  <a:gd name="T90" fmla="*/ 54 w 77"/>
                  <a:gd name="T91" fmla="*/ 1 h 58"/>
                  <a:gd name="T92" fmla="*/ 57 w 77"/>
                  <a:gd name="T93" fmla="*/ 3 h 58"/>
                  <a:gd name="T94" fmla="*/ 56 w 77"/>
                  <a:gd name="T95" fmla="*/ 7 h 58"/>
                  <a:gd name="T96" fmla="*/ 61 w 77"/>
                  <a:gd name="T97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" h="58">
                    <a:moveTo>
                      <a:pt x="61" y="9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45"/>
                      <a:pt x="66" y="47"/>
                      <a:pt x="64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8" y="1"/>
                      <a:pt x="51" y="1"/>
                      <a:pt x="54" y="1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7"/>
                      <a:pt x="56" y="7"/>
                      <a:pt x="56" y="7"/>
                    </a:cubicBez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49"/>
              <p:cNvSpPr/>
              <p:nvPr/>
            </p:nvSpPr>
            <p:spPr bwMode="auto">
              <a:xfrm>
                <a:off x="1209430" y="3617487"/>
                <a:ext cx="370194" cy="383510"/>
              </a:xfrm>
              <a:custGeom>
                <a:avLst/>
                <a:gdLst>
                  <a:gd name="T0" fmla="*/ 27 w 116"/>
                  <a:gd name="T1" fmla="*/ 24 h 120"/>
                  <a:gd name="T2" fmla="*/ 14 w 116"/>
                  <a:gd name="T3" fmla="*/ 24 h 120"/>
                  <a:gd name="T4" fmla="*/ 0 w 116"/>
                  <a:gd name="T5" fmla="*/ 28 h 120"/>
                  <a:gd name="T6" fmla="*/ 8 w 116"/>
                  <a:gd name="T7" fmla="*/ 33 h 120"/>
                  <a:gd name="T8" fmla="*/ 18 w 116"/>
                  <a:gd name="T9" fmla="*/ 37 h 120"/>
                  <a:gd name="T10" fmla="*/ 11 w 116"/>
                  <a:gd name="T11" fmla="*/ 41 h 120"/>
                  <a:gd name="T12" fmla="*/ 1 w 116"/>
                  <a:gd name="T13" fmla="*/ 45 h 120"/>
                  <a:gd name="T14" fmla="*/ 5 w 116"/>
                  <a:gd name="T15" fmla="*/ 52 h 120"/>
                  <a:gd name="T16" fmla="*/ 21 w 116"/>
                  <a:gd name="T17" fmla="*/ 62 h 120"/>
                  <a:gd name="T18" fmla="*/ 18 w 116"/>
                  <a:gd name="T19" fmla="*/ 69 h 120"/>
                  <a:gd name="T20" fmla="*/ 16 w 116"/>
                  <a:gd name="T21" fmla="*/ 75 h 120"/>
                  <a:gd name="T22" fmla="*/ 24 w 116"/>
                  <a:gd name="T23" fmla="*/ 83 h 120"/>
                  <a:gd name="T24" fmla="*/ 24 w 116"/>
                  <a:gd name="T25" fmla="*/ 90 h 120"/>
                  <a:gd name="T26" fmla="*/ 28 w 116"/>
                  <a:gd name="T27" fmla="*/ 97 h 120"/>
                  <a:gd name="T28" fmla="*/ 35 w 116"/>
                  <a:gd name="T29" fmla="*/ 96 h 120"/>
                  <a:gd name="T30" fmla="*/ 46 w 116"/>
                  <a:gd name="T31" fmla="*/ 98 h 120"/>
                  <a:gd name="T32" fmla="*/ 48 w 116"/>
                  <a:gd name="T33" fmla="*/ 92 h 120"/>
                  <a:gd name="T34" fmla="*/ 54 w 116"/>
                  <a:gd name="T35" fmla="*/ 97 h 120"/>
                  <a:gd name="T36" fmla="*/ 58 w 116"/>
                  <a:gd name="T37" fmla="*/ 105 h 120"/>
                  <a:gd name="T38" fmla="*/ 65 w 116"/>
                  <a:gd name="T39" fmla="*/ 116 h 120"/>
                  <a:gd name="T40" fmla="*/ 71 w 116"/>
                  <a:gd name="T41" fmla="*/ 120 h 120"/>
                  <a:gd name="T42" fmla="*/ 77 w 116"/>
                  <a:gd name="T43" fmla="*/ 120 h 120"/>
                  <a:gd name="T44" fmla="*/ 93 w 116"/>
                  <a:gd name="T45" fmla="*/ 112 h 120"/>
                  <a:gd name="T46" fmla="*/ 105 w 116"/>
                  <a:gd name="T47" fmla="*/ 105 h 120"/>
                  <a:gd name="T48" fmla="*/ 99 w 116"/>
                  <a:gd name="T49" fmla="*/ 103 h 120"/>
                  <a:gd name="T50" fmla="*/ 94 w 116"/>
                  <a:gd name="T51" fmla="*/ 90 h 120"/>
                  <a:gd name="T52" fmla="*/ 85 w 116"/>
                  <a:gd name="T53" fmla="*/ 77 h 120"/>
                  <a:gd name="T54" fmla="*/ 87 w 116"/>
                  <a:gd name="T55" fmla="*/ 65 h 120"/>
                  <a:gd name="T56" fmla="*/ 83 w 116"/>
                  <a:gd name="T57" fmla="*/ 55 h 120"/>
                  <a:gd name="T58" fmla="*/ 89 w 116"/>
                  <a:gd name="T59" fmla="*/ 48 h 120"/>
                  <a:gd name="T60" fmla="*/ 102 w 116"/>
                  <a:gd name="T61" fmla="*/ 57 h 120"/>
                  <a:gd name="T62" fmla="*/ 104 w 116"/>
                  <a:gd name="T63" fmla="*/ 35 h 120"/>
                  <a:gd name="T64" fmla="*/ 116 w 116"/>
                  <a:gd name="T65" fmla="*/ 20 h 120"/>
                  <a:gd name="T66" fmla="*/ 110 w 116"/>
                  <a:gd name="T67" fmla="*/ 7 h 120"/>
                  <a:gd name="T68" fmla="*/ 98 w 116"/>
                  <a:gd name="T69" fmla="*/ 11 h 120"/>
                  <a:gd name="T70" fmla="*/ 90 w 116"/>
                  <a:gd name="T71" fmla="*/ 7 h 120"/>
                  <a:gd name="T72" fmla="*/ 84 w 116"/>
                  <a:gd name="T73" fmla="*/ 3 h 120"/>
                  <a:gd name="T74" fmla="*/ 78 w 116"/>
                  <a:gd name="T75" fmla="*/ 4 h 120"/>
                  <a:gd name="T76" fmla="*/ 62 w 116"/>
                  <a:gd name="T77" fmla="*/ 11 h 120"/>
                  <a:gd name="T78" fmla="*/ 58 w 116"/>
                  <a:gd name="T79" fmla="*/ 16 h 120"/>
                  <a:gd name="T80" fmla="*/ 53 w 116"/>
                  <a:gd name="T81" fmla="*/ 23 h 120"/>
                  <a:gd name="T82" fmla="*/ 40 w 116"/>
                  <a:gd name="T83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6" h="120">
                    <a:moveTo>
                      <a:pt x="40" y="34"/>
                    </a:moveTo>
                    <a:cubicBezTo>
                      <a:pt x="35" y="29"/>
                      <a:pt x="31" y="29"/>
                      <a:pt x="27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3" y="110"/>
                      <a:pt x="64" y="113"/>
                      <a:pt x="65" y="116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99" y="103"/>
                      <a:pt x="99" y="103"/>
                      <a:pt x="99" y="103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8" y="26"/>
                      <a:pt x="48" y="26"/>
                      <a:pt x="48" y="26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50"/>
              <p:cNvSpPr/>
              <p:nvPr/>
            </p:nvSpPr>
            <p:spPr bwMode="auto">
              <a:xfrm>
                <a:off x="1431812" y="2512232"/>
                <a:ext cx="251679" cy="347556"/>
              </a:xfrm>
              <a:custGeom>
                <a:avLst/>
                <a:gdLst>
                  <a:gd name="T0" fmla="*/ 79 w 79"/>
                  <a:gd name="T1" fmla="*/ 24 h 109"/>
                  <a:gd name="T2" fmla="*/ 77 w 79"/>
                  <a:gd name="T3" fmla="*/ 19 h 109"/>
                  <a:gd name="T4" fmla="*/ 77 w 79"/>
                  <a:gd name="T5" fmla="*/ 14 h 109"/>
                  <a:gd name="T6" fmla="*/ 72 w 79"/>
                  <a:gd name="T7" fmla="*/ 10 h 109"/>
                  <a:gd name="T8" fmla="*/ 74 w 79"/>
                  <a:gd name="T9" fmla="*/ 5 h 109"/>
                  <a:gd name="T10" fmla="*/ 70 w 79"/>
                  <a:gd name="T11" fmla="*/ 0 h 109"/>
                  <a:gd name="T12" fmla="*/ 62 w 79"/>
                  <a:gd name="T13" fmla="*/ 0 h 109"/>
                  <a:gd name="T14" fmla="*/ 56 w 79"/>
                  <a:gd name="T15" fmla="*/ 8 h 109"/>
                  <a:gd name="T16" fmla="*/ 48 w 79"/>
                  <a:gd name="T17" fmla="*/ 11 h 109"/>
                  <a:gd name="T18" fmla="*/ 48 w 79"/>
                  <a:gd name="T19" fmla="*/ 16 h 109"/>
                  <a:gd name="T20" fmla="*/ 44 w 79"/>
                  <a:gd name="T21" fmla="*/ 20 h 109"/>
                  <a:gd name="T22" fmla="*/ 35 w 79"/>
                  <a:gd name="T23" fmla="*/ 21 h 109"/>
                  <a:gd name="T24" fmla="*/ 31 w 79"/>
                  <a:gd name="T25" fmla="*/ 25 h 109"/>
                  <a:gd name="T26" fmla="*/ 31 w 79"/>
                  <a:gd name="T27" fmla="*/ 32 h 109"/>
                  <a:gd name="T28" fmla="*/ 22 w 79"/>
                  <a:gd name="T29" fmla="*/ 37 h 109"/>
                  <a:gd name="T30" fmla="*/ 17 w 79"/>
                  <a:gd name="T31" fmla="*/ 39 h 109"/>
                  <a:gd name="T32" fmla="*/ 19 w 79"/>
                  <a:gd name="T33" fmla="*/ 45 h 109"/>
                  <a:gd name="T34" fmla="*/ 15 w 79"/>
                  <a:gd name="T35" fmla="*/ 52 h 109"/>
                  <a:gd name="T36" fmla="*/ 1 w 79"/>
                  <a:gd name="T37" fmla="*/ 58 h 109"/>
                  <a:gd name="T38" fmla="*/ 0 w 79"/>
                  <a:gd name="T39" fmla="*/ 63 h 109"/>
                  <a:gd name="T40" fmla="*/ 4 w 79"/>
                  <a:gd name="T41" fmla="*/ 70 h 109"/>
                  <a:gd name="T42" fmla="*/ 9 w 79"/>
                  <a:gd name="T43" fmla="*/ 75 h 109"/>
                  <a:gd name="T44" fmla="*/ 5 w 79"/>
                  <a:gd name="T45" fmla="*/ 85 h 109"/>
                  <a:gd name="T46" fmla="*/ 11 w 79"/>
                  <a:gd name="T47" fmla="*/ 87 h 109"/>
                  <a:gd name="T48" fmla="*/ 18 w 79"/>
                  <a:gd name="T49" fmla="*/ 92 h 109"/>
                  <a:gd name="T50" fmla="*/ 18 w 79"/>
                  <a:gd name="T51" fmla="*/ 104 h 109"/>
                  <a:gd name="T52" fmla="*/ 24 w 79"/>
                  <a:gd name="T53" fmla="*/ 104 h 109"/>
                  <a:gd name="T54" fmla="*/ 28 w 79"/>
                  <a:gd name="T55" fmla="*/ 109 h 109"/>
                  <a:gd name="T56" fmla="*/ 31 w 79"/>
                  <a:gd name="T57" fmla="*/ 104 h 109"/>
                  <a:gd name="T58" fmla="*/ 36 w 79"/>
                  <a:gd name="T59" fmla="*/ 104 h 109"/>
                  <a:gd name="T60" fmla="*/ 40 w 79"/>
                  <a:gd name="T61" fmla="*/ 96 h 109"/>
                  <a:gd name="T62" fmla="*/ 41 w 79"/>
                  <a:gd name="T63" fmla="*/ 89 h 109"/>
                  <a:gd name="T64" fmla="*/ 44 w 79"/>
                  <a:gd name="T65" fmla="*/ 85 h 109"/>
                  <a:gd name="T66" fmla="*/ 44 w 79"/>
                  <a:gd name="T67" fmla="*/ 81 h 109"/>
                  <a:gd name="T68" fmla="*/ 50 w 79"/>
                  <a:gd name="T69" fmla="*/ 77 h 109"/>
                  <a:gd name="T70" fmla="*/ 47 w 79"/>
                  <a:gd name="T71" fmla="*/ 74 h 109"/>
                  <a:gd name="T72" fmla="*/ 50 w 79"/>
                  <a:gd name="T73" fmla="*/ 71 h 109"/>
                  <a:gd name="T74" fmla="*/ 53 w 79"/>
                  <a:gd name="T75" fmla="*/ 69 h 109"/>
                  <a:gd name="T76" fmla="*/ 53 w 79"/>
                  <a:gd name="T77" fmla="*/ 65 h 109"/>
                  <a:gd name="T78" fmla="*/ 56 w 79"/>
                  <a:gd name="T79" fmla="*/ 63 h 109"/>
                  <a:gd name="T80" fmla="*/ 60 w 79"/>
                  <a:gd name="T81" fmla="*/ 60 h 109"/>
                  <a:gd name="T82" fmla="*/ 64 w 79"/>
                  <a:gd name="T83" fmla="*/ 57 h 109"/>
                  <a:gd name="T84" fmla="*/ 72 w 79"/>
                  <a:gd name="T85" fmla="*/ 53 h 109"/>
                  <a:gd name="T86" fmla="*/ 69 w 79"/>
                  <a:gd name="T87" fmla="*/ 50 h 109"/>
                  <a:gd name="T88" fmla="*/ 67 w 79"/>
                  <a:gd name="T89" fmla="*/ 47 h 109"/>
                  <a:gd name="T90" fmla="*/ 70 w 79"/>
                  <a:gd name="T91" fmla="*/ 45 h 109"/>
                  <a:gd name="T92" fmla="*/ 70 w 79"/>
                  <a:gd name="T93" fmla="*/ 40 h 109"/>
                  <a:gd name="T94" fmla="*/ 73 w 79"/>
                  <a:gd name="T95" fmla="*/ 38 h 109"/>
                  <a:gd name="T96" fmla="*/ 79 w 79"/>
                  <a:gd name="T97" fmla="*/ 37 h 109"/>
                  <a:gd name="T98" fmla="*/ 77 w 79"/>
                  <a:gd name="T99" fmla="*/ 30 h 109"/>
                  <a:gd name="T100" fmla="*/ 79 w 79"/>
                  <a:gd name="T101" fmla="*/ 2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" h="109">
                    <a:moveTo>
                      <a:pt x="79" y="24"/>
                    </a:move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7" y="78"/>
                      <a:pt x="6" y="82"/>
                      <a:pt x="5" y="85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01"/>
                      <a:pt x="39" y="98"/>
                      <a:pt x="40" y="96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7" y="30"/>
                      <a:pt x="77" y="30"/>
                      <a:pt x="77" y="30"/>
                    </a:cubicBez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51"/>
              <p:cNvSpPr/>
              <p:nvPr/>
            </p:nvSpPr>
            <p:spPr bwMode="auto">
              <a:xfrm>
                <a:off x="1787358" y="3393773"/>
                <a:ext cx="238363" cy="249016"/>
              </a:xfrm>
              <a:custGeom>
                <a:avLst/>
                <a:gdLst>
                  <a:gd name="T0" fmla="*/ 49 w 75"/>
                  <a:gd name="T1" fmla="*/ 74 h 78"/>
                  <a:gd name="T2" fmla="*/ 33 w 75"/>
                  <a:gd name="T3" fmla="*/ 67 h 78"/>
                  <a:gd name="T4" fmla="*/ 28 w 75"/>
                  <a:gd name="T5" fmla="*/ 64 h 78"/>
                  <a:gd name="T6" fmla="*/ 26 w 75"/>
                  <a:gd name="T7" fmla="*/ 58 h 78"/>
                  <a:gd name="T8" fmla="*/ 19 w 75"/>
                  <a:gd name="T9" fmla="*/ 58 h 78"/>
                  <a:gd name="T10" fmla="*/ 13 w 75"/>
                  <a:gd name="T11" fmla="*/ 53 h 78"/>
                  <a:gd name="T12" fmla="*/ 9 w 75"/>
                  <a:gd name="T13" fmla="*/ 52 h 78"/>
                  <a:gd name="T14" fmla="*/ 6 w 75"/>
                  <a:gd name="T15" fmla="*/ 49 h 78"/>
                  <a:gd name="T16" fmla="*/ 5 w 75"/>
                  <a:gd name="T17" fmla="*/ 44 h 78"/>
                  <a:gd name="T18" fmla="*/ 0 w 75"/>
                  <a:gd name="T19" fmla="*/ 42 h 78"/>
                  <a:gd name="T20" fmla="*/ 2 w 75"/>
                  <a:gd name="T21" fmla="*/ 38 h 78"/>
                  <a:gd name="T22" fmla="*/ 8 w 75"/>
                  <a:gd name="T23" fmla="*/ 38 h 78"/>
                  <a:gd name="T24" fmla="*/ 9 w 75"/>
                  <a:gd name="T25" fmla="*/ 27 h 78"/>
                  <a:gd name="T26" fmla="*/ 6 w 75"/>
                  <a:gd name="T27" fmla="*/ 22 h 78"/>
                  <a:gd name="T28" fmla="*/ 7 w 75"/>
                  <a:gd name="T29" fmla="*/ 13 h 78"/>
                  <a:gd name="T30" fmla="*/ 6 w 75"/>
                  <a:gd name="T31" fmla="*/ 8 h 78"/>
                  <a:gd name="T32" fmla="*/ 13 w 75"/>
                  <a:gd name="T33" fmla="*/ 0 h 78"/>
                  <a:gd name="T34" fmla="*/ 17 w 75"/>
                  <a:gd name="T35" fmla="*/ 2 h 78"/>
                  <a:gd name="T36" fmla="*/ 17 w 75"/>
                  <a:gd name="T37" fmla="*/ 6 h 78"/>
                  <a:gd name="T38" fmla="*/ 21 w 75"/>
                  <a:gd name="T39" fmla="*/ 5 h 78"/>
                  <a:gd name="T40" fmla="*/ 25 w 75"/>
                  <a:gd name="T41" fmla="*/ 8 h 78"/>
                  <a:gd name="T42" fmla="*/ 31 w 75"/>
                  <a:gd name="T43" fmla="*/ 10 h 78"/>
                  <a:gd name="T44" fmla="*/ 35 w 75"/>
                  <a:gd name="T45" fmla="*/ 10 h 78"/>
                  <a:gd name="T46" fmla="*/ 41 w 75"/>
                  <a:gd name="T47" fmla="*/ 16 h 78"/>
                  <a:gd name="T48" fmla="*/ 41 w 75"/>
                  <a:gd name="T49" fmla="*/ 22 h 78"/>
                  <a:gd name="T50" fmla="*/ 48 w 75"/>
                  <a:gd name="T51" fmla="*/ 29 h 78"/>
                  <a:gd name="T52" fmla="*/ 50 w 75"/>
                  <a:gd name="T53" fmla="*/ 27 h 78"/>
                  <a:gd name="T54" fmla="*/ 58 w 75"/>
                  <a:gd name="T55" fmla="*/ 27 h 78"/>
                  <a:gd name="T56" fmla="*/ 67 w 75"/>
                  <a:gd name="T57" fmla="*/ 35 h 78"/>
                  <a:gd name="T58" fmla="*/ 72 w 75"/>
                  <a:gd name="T59" fmla="*/ 36 h 78"/>
                  <a:gd name="T60" fmla="*/ 75 w 75"/>
                  <a:gd name="T61" fmla="*/ 41 h 78"/>
                  <a:gd name="T62" fmla="*/ 75 w 75"/>
                  <a:gd name="T63" fmla="*/ 50 h 78"/>
                  <a:gd name="T64" fmla="*/ 72 w 75"/>
                  <a:gd name="T65" fmla="*/ 53 h 78"/>
                  <a:gd name="T66" fmla="*/ 72 w 75"/>
                  <a:gd name="T67" fmla="*/ 58 h 78"/>
                  <a:gd name="T68" fmla="*/ 75 w 75"/>
                  <a:gd name="T69" fmla="*/ 60 h 78"/>
                  <a:gd name="T70" fmla="*/ 73 w 75"/>
                  <a:gd name="T71" fmla="*/ 64 h 78"/>
                  <a:gd name="T72" fmla="*/ 70 w 75"/>
                  <a:gd name="T73" fmla="*/ 65 h 78"/>
                  <a:gd name="T74" fmla="*/ 67 w 75"/>
                  <a:gd name="T75" fmla="*/ 72 h 78"/>
                  <a:gd name="T76" fmla="*/ 63 w 75"/>
                  <a:gd name="T77" fmla="*/ 78 h 78"/>
                  <a:gd name="T78" fmla="*/ 58 w 75"/>
                  <a:gd name="T79" fmla="*/ 73 h 78"/>
                  <a:gd name="T80" fmla="*/ 53 w 75"/>
                  <a:gd name="T81" fmla="*/ 74 h 78"/>
                  <a:gd name="T82" fmla="*/ 49 w 75"/>
                  <a:gd name="T8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8">
                    <a:moveTo>
                      <a:pt x="49" y="74"/>
                    </a:moveTo>
                    <a:cubicBezTo>
                      <a:pt x="44" y="71"/>
                      <a:pt x="38" y="69"/>
                      <a:pt x="33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3" y="74"/>
                      <a:pt x="53" y="74"/>
                      <a:pt x="53" y="74"/>
                    </a:cubicBezTo>
                    <a:lnTo>
                      <a:pt x="49" y="7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52"/>
              <p:cNvSpPr/>
              <p:nvPr/>
            </p:nvSpPr>
            <p:spPr bwMode="auto">
              <a:xfrm>
                <a:off x="1413170" y="3163400"/>
                <a:ext cx="178439" cy="191755"/>
              </a:xfrm>
              <a:custGeom>
                <a:avLst/>
                <a:gdLst>
                  <a:gd name="T0" fmla="*/ 108 w 134"/>
                  <a:gd name="T1" fmla="*/ 41 h 144"/>
                  <a:gd name="T2" fmla="*/ 101 w 134"/>
                  <a:gd name="T3" fmla="*/ 12 h 144"/>
                  <a:gd name="T4" fmla="*/ 84 w 134"/>
                  <a:gd name="T5" fmla="*/ 5 h 144"/>
                  <a:gd name="T6" fmla="*/ 70 w 134"/>
                  <a:gd name="T7" fmla="*/ 5 h 144"/>
                  <a:gd name="T8" fmla="*/ 58 w 134"/>
                  <a:gd name="T9" fmla="*/ 0 h 144"/>
                  <a:gd name="T10" fmla="*/ 50 w 134"/>
                  <a:gd name="T11" fmla="*/ 5 h 144"/>
                  <a:gd name="T12" fmla="*/ 48 w 134"/>
                  <a:gd name="T13" fmla="*/ 17 h 144"/>
                  <a:gd name="T14" fmla="*/ 43 w 134"/>
                  <a:gd name="T15" fmla="*/ 22 h 144"/>
                  <a:gd name="T16" fmla="*/ 36 w 134"/>
                  <a:gd name="T17" fmla="*/ 15 h 144"/>
                  <a:gd name="T18" fmla="*/ 26 w 134"/>
                  <a:gd name="T19" fmla="*/ 15 h 144"/>
                  <a:gd name="T20" fmla="*/ 19 w 134"/>
                  <a:gd name="T21" fmla="*/ 17 h 144"/>
                  <a:gd name="T22" fmla="*/ 22 w 134"/>
                  <a:gd name="T23" fmla="*/ 24 h 144"/>
                  <a:gd name="T24" fmla="*/ 17 w 134"/>
                  <a:gd name="T25" fmla="*/ 39 h 144"/>
                  <a:gd name="T26" fmla="*/ 10 w 134"/>
                  <a:gd name="T27" fmla="*/ 39 h 144"/>
                  <a:gd name="T28" fmla="*/ 0 w 134"/>
                  <a:gd name="T29" fmla="*/ 48 h 144"/>
                  <a:gd name="T30" fmla="*/ 5 w 134"/>
                  <a:gd name="T31" fmla="*/ 56 h 144"/>
                  <a:gd name="T32" fmla="*/ 12 w 134"/>
                  <a:gd name="T33" fmla="*/ 58 h 144"/>
                  <a:gd name="T34" fmla="*/ 19 w 134"/>
                  <a:gd name="T35" fmla="*/ 65 h 144"/>
                  <a:gd name="T36" fmla="*/ 19 w 134"/>
                  <a:gd name="T37" fmla="*/ 77 h 144"/>
                  <a:gd name="T38" fmla="*/ 29 w 134"/>
                  <a:gd name="T39" fmla="*/ 80 h 144"/>
                  <a:gd name="T40" fmla="*/ 31 w 134"/>
                  <a:gd name="T41" fmla="*/ 89 h 144"/>
                  <a:gd name="T42" fmla="*/ 41 w 134"/>
                  <a:gd name="T43" fmla="*/ 92 h 144"/>
                  <a:gd name="T44" fmla="*/ 43 w 134"/>
                  <a:gd name="T45" fmla="*/ 111 h 144"/>
                  <a:gd name="T46" fmla="*/ 55 w 134"/>
                  <a:gd name="T47" fmla="*/ 118 h 144"/>
                  <a:gd name="T48" fmla="*/ 58 w 134"/>
                  <a:gd name="T49" fmla="*/ 137 h 144"/>
                  <a:gd name="T50" fmla="*/ 67 w 134"/>
                  <a:gd name="T51" fmla="*/ 140 h 144"/>
                  <a:gd name="T52" fmla="*/ 74 w 134"/>
                  <a:gd name="T53" fmla="*/ 144 h 144"/>
                  <a:gd name="T54" fmla="*/ 84 w 134"/>
                  <a:gd name="T55" fmla="*/ 137 h 144"/>
                  <a:gd name="T56" fmla="*/ 96 w 134"/>
                  <a:gd name="T57" fmla="*/ 137 h 144"/>
                  <a:gd name="T58" fmla="*/ 103 w 134"/>
                  <a:gd name="T59" fmla="*/ 130 h 144"/>
                  <a:gd name="T60" fmla="*/ 98 w 134"/>
                  <a:gd name="T61" fmla="*/ 120 h 144"/>
                  <a:gd name="T62" fmla="*/ 115 w 134"/>
                  <a:gd name="T63" fmla="*/ 111 h 144"/>
                  <a:gd name="T64" fmla="*/ 120 w 134"/>
                  <a:gd name="T65" fmla="*/ 101 h 144"/>
                  <a:gd name="T66" fmla="*/ 134 w 134"/>
                  <a:gd name="T67" fmla="*/ 96 h 144"/>
                  <a:gd name="T68" fmla="*/ 130 w 134"/>
                  <a:gd name="T69" fmla="*/ 77 h 144"/>
                  <a:gd name="T70" fmla="*/ 134 w 134"/>
                  <a:gd name="T71" fmla="*/ 72 h 144"/>
                  <a:gd name="T72" fmla="*/ 120 w 134"/>
                  <a:gd name="T73" fmla="*/ 63 h 144"/>
                  <a:gd name="T74" fmla="*/ 108 w 134"/>
                  <a:gd name="T75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144">
                    <a:moveTo>
                      <a:pt x="108" y="41"/>
                    </a:moveTo>
                    <a:lnTo>
                      <a:pt x="101" y="12"/>
                    </a:lnTo>
                    <a:lnTo>
                      <a:pt x="84" y="5"/>
                    </a:lnTo>
                    <a:lnTo>
                      <a:pt x="70" y="5"/>
                    </a:lnTo>
                    <a:lnTo>
                      <a:pt x="58" y="0"/>
                    </a:lnTo>
                    <a:lnTo>
                      <a:pt x="50" y="5"/>
                    </a:lnTo>
                    <a:lnTo>
                      <a:pt x="48" y="17"/>
                    </a:lnTo>
                    <a:lnTo>
                      <a:pt x="43" y="22"/>
                    </a:lnTo>
                    <a:lnTo>
                      <a:pt x="36" y="15"/>
                    </a:lnTo>
                    <a:lnTo>
                      <a:pt x="26" y="15"/>
                    </a:lnTo>
                    <a:lnTo>
                      <a:pt x="19" y="17"/>
                    </a:lnTo>
                    <a:lnTo>
                      <a:pt x="22" y="24"/>
                    </a:lnTo>
                    <a:lnTo>
                      <a:pt x="17" y="39"/>
                    </a:lnTo>
                    <a:lnTo>
                      <a:pt x="10" y="39"/>
                    </a:lnTo>
                    <a:lnTo>
                      <a:pt x="0" y="48"/>
                    </a:lnTo>
                    <a:lnTo>
                      <a:pt x="5" y="56"/>
                    </a:lnTo>
                    <a:lnTo>
                      <a:pt x="12" y="58"/>
                    </a:lnTo>
                    <a:lnTo>
                      <a:pt x="19" y="65"/>
                    </a:lnTo>
                    <a:lnTo>
                      <a:pt x="19" y="77"/>
                    </a:lnTo>
                    <a:lnTo>
                      <a:pt x="29" y="80"/>
                    </a:lnTo>
                    <a:lnTo>
                      <a:pt x="31" y="89"/>
                    </a:lnTo>
                    <a:lnTo>
                      <a:pt x="41" y="92"/>
                    </a:lnTo>
                    <a:lnTo>
                      <a:pt x="43" y="111"/>
                    </a:lnTo>
                    <a:lnTo>
                      <a:pt x="55" y="118"/>
                    </a:lnTo>
                    <a:lnTo>
                      <a:pt x="58" y="137"/>
                    </a:lnTo>
                    <a:lnTo>
                      <a:pt x="67" y="140"/>
                    </a:lnTo>
                    <a:lnTo>
                      <a:pt x="74" y="144"/>
                    </a:lnTo>
                    <a:lnTo>
                      <a:pt x="84" y="137"/>
                    </a:lnTo>
                    <a:lnTo>
                      <a:pt x="96" y="137"/>
                    </a:lnTo>
                    <a:lnTo>
                      <a:pt x="103" y="130"/>
                    </a:lnTo>
                    <a:lnTo>
                      <a:pt x="98" y="120"/>
                    </a:lnTo>
                    <a:lnTo>
                      <a:pt x="115" y="111"/>
                    </a:lnTo>
                    <a:lnTo>
                      <a:pt x="120" y="101"/>
                    </a:lnTo>
                    <a:lnTo>
                      <a:pt x="134" y="96"/>
                    </a:lnTo>
                    <a:lnTo>
                      <a:pt x="130" y="77"/>
                    </a:lnTo>
                    <a:lnTo>
                      <a:pt x="134" y="72"/>
                    </a:lnTo>
                    <a:lnTo>
                      <a:pt x="120" y="63"/>
                    </a:lnTo>
                    <a:lnTo>
                      <a:pt x="108" y="4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53"/>
              <p:cNvSpPr/>
              <p:nvPr/>
            </p:nvSpPr>
            <p:spPr bwMode="auto">
              <a:xfrm>
                <a:off x="2144236" y="3681405"/>
                <a:ext cx="571270" cy="543306"/>
              </a:xfrm>
              <a:custGeom>
                <a:avLst/>
                <a:gdLst>
                  <a:gd name="T0" fmla="*/ 68 w 179"/>
                  <a:gd name="T1" fmla="*/ 129 h 170"/>
                  <a:gd name="T2" fmla="*/ 56 w 179"/>
                  <a:gd name="T3" fmla="*/ 116 h 170"/>
                  <a:gd name="T4" fmla="*/ 46 w 179"/>
                  <a:gd name="T5" fmla="*/ 117 h 170"/>
                  <a:gd name="T6" fmla="*/ 41 w 179"/>
                  <a:gd name="T7" fmla="*/ 112 h 170"/>
                  <a:gd name="T8" fmla="*/ 39 w 179"/>
                  <a:gd name="T9" fmla="*/ 93 h 170"/>
                  <a:gd name="T10" fmla="*/ 32 w 179"/>
                  <a:gd name="T11" fmla="*/ 77 h 170"/>
                  <a:gd name="T12" fmla="*/ 21 w 179"/>
                  <a:gd name="T13" fmla="*/ 68 h 170"/>
                  <a:gd name="T14" fmla="*/ 8 w 179"/>
                  <a:gd name="T15" fmla="*/ 65 h 170"/>
                  <a:gd name="T16" fmla="*/ 3 w 179"/>
                  <a:gd name="T17" fmla="*/ 59 h 170"/>
                  <a:gd name="T18" fmla="*/ 0 w 179"/>
                  <a:gd name="T19" fmla="*/ 48 h 170"/>
                  <a:gd name="T20" fmla="*/ 17 w 179"/>
                  <a:gd name="T21" fmla="*/ 41 h 170"/>
                  <a:gd name="T22" fmla="*/ 28 w 179"/>
                  <a:gd name="T23" fmla="*/ 37 h 170"/>
                  <a:gd name="T24" fmla="*/ 40 w 179"/>
                  <a:gd name="T25" fmla="*/ 31 h 170"/>
                  <a:gd name="T26" fmla="*/ 53 w 179"/>
                  <a:gd name="T27" fmla="*/ 15 h 170"/>
                  <a:gd name="T28" fmla="*/ 61 w 179"/>
                  <a:gd name="T29" fmla="*/ 0 h 170"/>
                  <a:gd name="T30" fmla="*/ 73 w 179"/>
                  <a:gd name="T31" fmla="*/ 5 h 170"/>
                  <a:gd name="T32" fmla="*/ 73 w 179"/>
                  <a:gd name="T33" fmla="*/ 13 h 170"/>
                  <a:gd name="T34" fmla="*/ 75 w 179"/>
                  <a:gd name="T35" fmla="*/ 26 h 170"/>
                  <a:gd name="T36" fmla="*/ 75 w 179"/>
                  <a:gd name="T37" fmla="*/ 38 h 170"/>
                  <a:gd name="T38" fmla="*/ 86 w 179"/>
                  <a:gd name="T39" fmla="*/ 48 h 170"/>
                  <a:gd name="T40" fmla="*/ 89 w 179"/>
                  <a:gd name="T41" fmla="*/ 63 h 170"/>
                  <a:gd name="T42" fmla="*/ 89 w 179"/>
                  <a:gd name="T43" fmla="*/ 73 h 170"/>
                  <a:gd name="T44" fmla="*/ 88 w 179"/>
                  <a:gd name="T45" fmla="*/ 83 h 170"/>
                  <a:gd name="T46" fmla="*/ 96 w 179"/>
                  <a:gd name="T47" fmla="*/ 81 h 170"/>
                  <a:gd name="T48" fmla="*/ 104 w 179"/>
                  <a:gd name="T49" fmla="*/ 85 h 170"/>
                  <a:gd name="T50" fmla="*/ 96 w 179"/>
                  <a:gd name="T51" fmla="*/ 93 h 170"/>
                  <a:gd name="T52" fmla="*/ 101 w 179"/>
                  <a:gd name="T53" fmla="*/ 96 h 170"/>
                  <a:gd name="T54" fmla="*/ 98 w 179"/>
                  <a:gd name="T55" fmla="*/ 105 h 170"/>
                  <a:gd name="T56" fmla="*/ 103 w 179"/>
                  <a:gd name="T57" fmla="*/ 111 h 170"/>
                  <a:gd name="T58" fmla="*/ 108 w 179"/>
                  <a:gd name="T59" fmla="*/ 118 h 170"/>
                  <a:gd name="T60" fmla="*/ 115 w 179"/>
                  <a:gd name="T61" fmla="*/ 113 h 170"/>
                  <a:gd name="T62" fmla="*/ 120 w 179"/>
                  <a:gd name="T63" fmla="*/ 118 h 170"/>
                  <a:gd name="T64" fmla="*/ 129 w 179"/>
                  <a:gd name="T65" fmla="*/ 122 h 170"/>
                  <a:gd name="T66" fmla="*/ 136 w 179"/>
                  <a:gd name="T67" fmla="*/ 112 h 170"/>
                  <a:gd name="T68" fmla="*/ 153 w 179"/>
                  <a:gd name="T69" fmla="*/ 110 h 170"/>
                  <a:gd name="T70" fmla="*/ 163 w 179"/>
                  <a:gd name="T71" fmla="*/ 113 h 170"/>
                  <a:gd name="T72" fmla="*/ 163 w 179"/>
                  <a:gd name="T73" fmla="*/ 121 h 170"/>
                  <a:gd name="T74" fmla="*/ 157 w 179"/>
                  <a:gd name="T75" fmla="*/ 129 h 170"/>
                  <a:gd name="T76" fmla="*/ 162 w 179"/>
                  <a:gd name="T77" fmla="*/ 134 h 170"/>
                  <a:gd name="T78" fmla="*/ 173 w 179"/>
                  <a:gd name="T79" fmla="*/ 147 h 170"/>
                  <a:gd name="T80" fmla="*/ 179 w 179"/>
                  <a:gd name="T81" fmla="*/ 158 h 170"/>
                  <a:gd name="T82" fmla="*/ 170 w 179"/>
                  <a:gd name="T83" fmla="*/ 169 h 170"/>
                  <a:gd name="T84" fmla="*/ 150 w 179"/>
                  <a:gd name="T85" fmla="*/ 166 h 170"/>
                  <a:gd name="T86" fmla="*/ 143 w 179"/>
                  <a:gd name="T87" fmla="*/ 160 h 170"/>
                  <a:gd name="T88" fmla="*/ 133 w 179"/>
                  <a:gd name="T89" fmla="*/ 164 h 170"/>
                  <a:gd name="T90" fmla="*/ 124 w 179"/>
                  <a:gd name="T91" fmla="*/ 153 h 170"/>
                  <a:gd name="T92" fmla="*/ 119 w 179"/>
                  <a:gd name="T93" fmla="*/ 139 h 170"/>
                  <a:gd name="T94" fmla="*/ 106 w 179"/>
                  <a:gd name="T95" fmla="*/ 135 h 170"/>
                  <a:gd name="T96" fmla="*/ 97 w 179"/>
                  <a:gd name="T97" fmla="*/ 132 h 170"/>
                  <a:gd name="T98" fmla="*/ 84 w 179"/>
                  <a:gd name="T99" fmla="*/ 12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9" h="170">
                    <a:moveTo>
                      <a:pt x="76" y="128"/>
                    </a:moveTo>
                    <a:cubicBezTo>
                      <a:pt x="68" y="129"/>
                      <a:pt x="68" y="129"/>
                      <a:pt x="68" y="129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1" y="117"/>
                      <a:pt x="41" y="117"/>
                      <a:pt x="41" y="117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3" y="103"/>
                      <a:pt x="41" y="98"/>
                      <a:pt x="39" y="9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12" y="116"/>
                      <a:pt x="112" y="116"/>
                      <a:pt x="112" y="116"/>
                    </a:cubicBezTo>
                    <a:cubicBezTo>
                      <a:pt x="115" y="113"/>
                      <a:pt x="115" y="113"/>
                      <a:pt x="115" y="113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4" y="121"/>
                      <a:pt x="124" y="121"/>
                      <a:pt x="124" y="121"/>
                    </a:cubicBezTo>
                    <a:cubicBezTo>
                      <a:pt x="129" y="122"/>
                      <a:pt x="129" y="122"/>
                      <a:pt x="129" y="122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41" y="112"/>
                      <a:pt x="145" y="112"/>
                      <a:pt x="149" y="112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3" y="113"/>
                      <a:pt x="163" y="113"/>
                      <a:pt x="163" y="113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3" y="121"/>
                      <a:pt x="163" y="121"/>
                      <a:pt x="163" y="121"/>
                    </a:cubicBezTo>
                    <a:cubicBezTo>
                      <a:pt x="157" y="124"/>
                      <a:pt x="157" y="124"/>
                      <a:pt x="157" y="124"/>
                    </a:cubicBezTo>
                    <a:cubicBezTo>
                      <a:pt x="157" y="129"/>
                      <a:pt x="157" y="129"/>
                      <a:pt x="157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2" y="134"/>
                      <a:pt x="162" y="134"/>
                      <a:pt x="162" y="134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7" y="142"/>
                      <a:pt x="170" y="145"/>
                      <a:pt x="173" y="147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9" y="158"/>
                      <a:pt x="179" y="158"/>
                      <a:pt x="179" y="158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0" y="169"/>
                      <a:pt x="170" y="169"/>
                      <a:pt x="170" y="169"/>
                    </a:cubicBezTo>
                    <a:cubicBezTo>
                      <a:pt x="164" y="169"/>
                      <a:pt x="159" y="169"/>
                      <a:pt x="154" y="170"/>
                    </a:cubicBezTo>
                    <a:cubicBezTo>
                      <a:pt x="150" y="166"/>
                      <a:pt x="150" y="166"/>
                      <a:pt x="150" y="166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3" y="160"/>
                      <a:pt x="143" y="160"/>
                      <a:pt x="143" y="160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33" y="164"/>
                      <a:pt x="133" y="164"/>
                      <a:pt x="133" y="164"/>
                    </a:cubicBezTo>
                    <a:cubicBezTo>
                      <a:pt x="126" y="157"/>
                      <a:pt x="126" y="157"/>
                      <a:pt x="126" y="157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19" y="148"/>
                      <a:pt x="119" y="148"/>
                      <a:pt x="119" y="148"/>
                    </a:cubicBezTo>
                    <a:cubicBezTo>
                      <a:pt x="119" y="139"/>
                      <a:pt x="119" y="139"/>
                      <a:pt x="119" y="139"/>
                    </a:cubicBezTo>
                    <a:cubicBezTo>
                      <a:pt x="115" y="135"/>
                      <a:pt x="115" y="135"/>
                      <a:pt x="115" y="135"/>
                    </a:cubicBezTo>
                    <a:cubicBezTo>
                      <a:pt x="106" y="135"/>
                      <a:pt x="106" y="135"/>
                      <a:pt x="106" y="135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84" y="124"/>
                      <a:pt x="84" y="124"/>
                      <a:pt x="84" y="124"/>
                    </a:cubicBezTo>
                    <a:lnTo>
                      <a:pt x="76" y="128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56"/>
              <p:cNvSpPr/>
              <p:nvPr/>
            </p:nvSpPr>
            <p:spPr bwMode="auto">
              <a:xfrm>
                <a:off x="1579624" y="2621426"/>
                <a:ext cx="322255" cy="226377"/>
              </a:xfrm>
              <a:custGeom>
                <a:avLst/>
                <a:gdLst>
                  <a:gd name="T0" fmla="*/ 42 w 101"/>
                  <a:gd name="T1" fmla="*/ 0 h 71"/>
                  <a:gd name="T2" fmla="*/ 36 w 101"/>
                  <a:gd name="T3" fmla="*/ 4 h 71"/>
                  <a:gd name="T4" fmla="*/ 26 w 101"/>
                  <a:gd name="T5" fmla="*/ 4 h 71"/>
                  <a:gd name="T6" fmla="*/ 23 w 101"/>
                  <a:gd name="T7" fmla="*/ 11 h 71"/>
                  <a:gd name="T8" fmla="*/ 22 w 101"/>
                  <a:gd name="T9" fmla="*/ 16 h 71"/>
                  <a:gd name="T10" fmla="*/ 17 w 101"/>
                  <a:gd name="T11" fmla="*/ 23 h 71"/>
                  <a:gd name="T12" fmla="*/ 9 w 101"/>
                  <a:gd name="T13" fmla="*/ 29 h 71"/>
                  <a:gd name="T14" fmla="*/ 6 w 101"/>
                  <a:gd name="T15" fmla="*/ 35 h 71"/>
                  <a:gd name="T16" fmla="*/ 0 w 101"/>
                  <a:gd name="T17" fmla="*/ 40 h 71"/>
                  <a:gd name="T18" fmla="*/ 5 w 101"/>
                  <a:gd name="T19" fmla="*/ 47 h 71"/>
                  <a:gd name="T20" fmla="*/ 15 w 101"/>
                  <a:gd name="T21" fmla="*/ 50 h 71"/>
                  <a:gd name="T22" fmla="*/ 23 w 101"/>
                  <a:gd name="T23" fmla="*/ 53 h 71"/>
                  <a:gd name="T24" fmla="*/ 35 w 101"/>
                  <a:gd name="T25" fmla="*/ 55 h 71"/>
                  <a:gd name="T26" fmla="*/ 44 w 101"/>
                  <a:gd name="T27" fmla="*/ 60 h 71"/>
                  <a:gd name="T28" fmla="*/ 53 w 101"/>
                  <a:gd name="T29" fmla="*/ 57 h 71"/>
                  <a:gd name="T30" fmla="*/ 62 w 101"/>
                  <a:gd name="T31" fmla="*/ 53 h 71"/>
                  <a:gd name="T32" fmla="*/ 69 w 101"/>
                  <a:gd name="T33" fmla="*/ 58 h 71"/>
                  <a:gd name="T34" fmla="*/ 75 w 101"/>
                  <a:gd name="T35" fmla="*/ 63 h 71"/>
                  <a:gd name="T36" fmla="*/ 83 w 101"/>
                  <a:gd name="T37" fmla="*/ 67 h 71"/>
                  <a:gd name="T38" fmla="*/ 87 w 101"/>
                  <a:gd name="T39" fmla="*/ 67 h 71"/>
                  <a:gd name="T40" fmla="*/ 101 w 101"/>
                  <a:gd name="T41" fmla="*/ 69 h 71"/>
                  <a:gd name="T42" fmla="*/ 97 w 101"/>
                  <a:gd name="T43" fmla="*/ 57 h 71"/>
                  <a:gd name="T44" fmla="*/ 95 w 101"/>
                  <a:gd name="T45" fmla="*/ 48 h 71"/>
                  <a:gd name="T46" fmla="*/ 93 w 101"/>
                  <a:gd name="T47" fmla="*/ 37 h 71"/>
                  <a:gd name="T48" fmla="*/ 86 w 101"/>
                  <a:gd name="T49" fmla="*/ 33 h 71"/>
                  <a:gd name="T50" fmla="*/ 88 w 101"/>
                  <a:gd name="T51" fmla="*/ 25 h 71"/>
                  <a:gd name="T52" fmla="*/ 89 w 101"/>
                  <a:gd name="T53" fmla="*/ 19 h 71"/>
                  <a:gd name="T54" fmla="*/ 75 w 101"/>
                  <a:gd name="T55" fmla="*/ 21 h 71"/>
                  <a:gd name="T56" fmla="*/ 78 w 101"/>
                  <a:gd name="T57" fmla="*/ 8 h 71"/>
                  <a:gd name="T58" fmla="*/ 71 w 101"/>
                  <a:gd name="T59" fmla="*/ 4 h 71"/>
                  <a:gd name="T60" fmla="*/ 64 w 101"/>
                  <a:gd name="T61" fmla="*/ 7 h 71"/>
                  <a:gd name="T62" fmla="*/ 45 w 101"/>
                  <a:gd name="T63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71">
                    <a:moveTo>
                      <a:pt x="45" y="5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5" y="63"/>
                      <a:pt x="75" y="63"/>
                      <a:pt x="75" y="63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91" y="69"/>
                      <a:pt x="94" y="70"/>
                      <a:pt x="98" y="71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3" y="52"/>
                      <a:pt x="94" y="50"/>
                      <a:pt x="95" y="48"/>
                    </a:cubicBezTo>
                    <a:cubicBezTo>
                      <a:pt x="94" y="42"/>
                      <a:pt x="94" y="42"/>
                      <a:pt x="94" y="42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4" y="5"/>
                      <a:pt x="49" y="4"/>
                      <a:pt x="45" y="5"/>
                    </a:cubicBez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57"/>
              <p:cNvSpPr/>
              <p:nvPr/>
            </p:nvSpPr>
            <p:spPr bwMode="auto">
              <a:xfrm>
                <a:off x="1895220" y="3167395"/>
                <a:ext cx="431449" cy="271653"/>
              </a:xfrm>
              <a:custGeom>
                <a:avLst/>
                <a:gdLst>
                  <a:gd name="T0" fmla="*/ 309 w 324"/>
                  <a:gd name="T1" fmla="*/ 77 h 204"/>
                  <a:gd name="T2" fmla="*/ 300 w 324"/>
                  <a:gd name="T3" fmla="*/ 86 h 204"/>
                  <a:gd name="T4" fmla="*/ 281 w 324"/>
                  <a:gd name="T5" fmla="*/ 77 h 204"/>
                  <a:gd name="T6" fmla="*/ 266 w 324"/>
                  <a:gd name="T7" fmla="*/ 79 h 204"/>
                  <a:gd name="T8" fmla="*/ 257 w 324"/>
                  <a:gd name="T9" fmla="*/ 89 h 204"/>
                  <a:gd name="T10" fmla="*/ 245 w 324"/>
                  <a:gd name="T11" fmla="*/ 105 h 204"/>
                  <a:gd name="T12" fmla="*/ 221 w 324"/>
                  <a:gd name="T13" fmla="*/ 91 h 204"/>
                  <a:gd name="T14" fmla="*/ 209 w 324"/>
                  <a:gd name="T15" fmla="*/ 103 h 204"/>
                  <a:gd name="T16" fmla="*/ 192 w 324"/>
                  <a:gd name="T17" fmla="*/ 103 h 204"/>
                  <a:gd name="T18" fmla="*/ 192 w 324"/>
                  <a:gd name="T19" fmla="*/ 120 h 204"/>
                  <a:gd name="T20" fmla="*/ 185 w 324"/>
                  <a:gd name="T21" fmla="*/ 129 h 204"/>
                  <a:gd name="T22" fmla="*/ 192 w 324"/>
                  <a:gd name="T23" fmla="*/ 144 h 204"/>
                  <a:gd name="T24" fmla="*/ 168 w 324"/>
                  <a:gd name="T25" fmla="*/ 158 h 204"/>
                  <a:gd name="T26" fmla="*/ 168 w 324"/>
                  <a:gd name="T27" fmla="*/ 177 h 204"/>
                  <a:gd name="T28" fmla="*/ 151 w 324"/>
                  <a:gd name="T29" fmla="*/ 192 h 204"/>
                  <a:gd name="T30" fmla="*/ 144 w 324"/>
                  <a:gd name="T31" fmla="*/ 204 h 204"/>
                  <a:gd name="T32" fmla="*/ 134 w 324"/>
                  <a:gd name="T33" fmla="*/ 204 h 204"/>
                  <a:gd name="T34" fmla="*/ 130 w 324"/>
                  <a:gd name="T35" fmla="*/ 196 h 204"/>
                  <a:gd name="T36" fmla="*/ 132 w 324"/>
                  <a:gd name="T37" fmla="*/ 187 h 204"/>
                  <a:gd name="T38" fmla="*/ 115 w 324"/>
                  <a:gd name="T39" fmla="*/ 187 h 204"/>
                  <a:gd name="T40" fmla="*/ 113 w 324"/>
                  <a:gd name="T41" fmla="*/ 192 h 204"/>
                  <a:gd name="T42" fmla="*/ 91 w 324"/>
                  <a:gd name="T43" fmla="*/ 192 h 204"/>
                  <a:gd name="T44" fmla="*/ 84 w 324"/>
                  <a:gd name="T45" fmla="*/ 201 h 204"/>
                  <a:gd name="T46" fmla="*/ 72 w 324"/>
                  <a:gd name="T47" fmla="*/ 199 h 204"/>
                  <a:gd name="T48" fmla="*/ 67 w 324"/>
                  <a:gd name="T49" fmla="*/ 185 h 204"/>
                  <a:gd name="T50" fmla="*/ 55 w 324"/>
                  <a:gd name="T51" fmla="*/ 175 h 204"/>
                  <a:gd name="T52" fmla="*/ 55 w 324"/>
                  <a:gd name="T53" fmla="*/ 158 h 204"/>
                  <a:gd name="T54" fmla="*/ 48 w 324"/>
                  <a:gd name="T55" fmla="*/ 151 h 204"/>
                  <a:gd name="T56" fmla="*/ 43 w 324"/>
                  <a:gd name="T57" fmla="*/ 139 h 204"/>
                  <a:gd name="T58" fmla="*/ 26 w 324"/>
                  <a:gd name="T59" fmla="*/ 139 h 204"/>
                  <a:gd name="T60" fmla="*/ 17 w 324"/>
                  <a:gd name="T61" fmla="*/ 129 h 204"/>
                  <a:gd name="T62" fmla="*/ 14 w 324"/>
                  <a:gd name="T63" fmla="*/ 122 h 204"/>
                  <a:gd name="T64" fmla="*/ 14 w 324"/>
                  <a:gd name="T65" fmla="*/ 115 h 204"/>
                  <a:gd name="T66" fmla="*/ 0 w 324"/>
                  <a:gd name="T67" fmla="*/ 103 h 204"/>
                  <a:gd name="T68" fmla="*/ 0 w 324"/>
                  <a:gd name="T69" fmla="*/ 89 h 204"/>
                  <a:gd name="T70" fmla="*/ 10 w 324"/>
                  <a:gd name="T71" fmla="*/ 79 h 204"/>
                  <a:gd name="T72" fmla="*/ 24 w 324"/>
                  <a:gd name="T73" fmla="*/ 77 h 204"/>
                  <a:gd name="T74" fmla="*/ 36 w 324"/>
                  <a:gd name="T75" fmla="*/ 67 h 204"/>
                  <a:gd name="T76" fmla="*/ 53 w 324"/>
                  <a:gd name="T77" fmla="*/ 62 h 204"/>
                  <a:gd name="T78" fmla="*/ 72 w 324"/>
                  <a:gd name="T79" fmla="*/ 57 h 204"/>
                  <a:gd name="T80" fmla="*/ 94 w 324"/>
                  <a:gd name="T81" fmla="*/ 55 h 204"/>
                  <a:gd name="T82" fmla="*/ 106 w 324"/>
                  <a:gd name="T83" fmla="*/ 45 h 204"/>
                  <a:gd name="T84" fmla="*/ 110 w 324"/>
                  <a:gd name="T85" fmla="*/ 26 h 204"/>
                  <a:gd name="T86" fmla="*/ 120 w 324"/>
                  <a:gd name="T87" fmla="*/ 17 h 204"/>
                  <a:gd name="T88" fmla="*/ 132 w 324"/>
                  <a:gd name="T89" fmla="*/ 29 h 204"/>
                  <a:gd name="T90" fmla="*/ 149 w 324"/>
                  <a:gd name="T91" fmla="*/ 29 h 204"/>
                  <a:gd name="T92" fmla="*/ 156 w 324"/>
                  <a:gd name="T93" fmla="*/ 12 h 204"/>
                  <a:gd name="T94" fmla="*/ 173 w 324"/>
                  <a:gd name="T95" fmla="*/ 12 h 204"/>
                  <a:gd name="T96" fmla="*/ 194 w 324"/>
                  <a:gd name="T97" fmla="*/ 17 h 204"/>
                  <a:gd name="T98" fmla="*/ 221 w 324"/>
                  <a:gd name="T99" fmla="*/ 9 h 204"/>
                  <a:gd name="T100" fmla="*/ 230 w 324"/>
                  <a:gd name="T101" fmla="*/ 0 h 204"/>
                  <a:gd name="T102" fmla="*/ 245 w 324"/>
                  <a:gd name="T103" fmla="*/ 0 h 204"/>
                  <a:gd name="T104" fmla="*/ 252 w 324"/>
                  <a:gd name="T105" fmla="*/ 14 h 204"/>
                  <a:gd name="T106" fmla="*/ 261 w 324"/>
                  <a:gd name="T107" fmla="*/ 24 h 204"/>
                  <a:gd name="T108" fmla="*/ 276 w 324"/>
                  <a:gd name="T109" fmla="*/ 24 h 204"/>
                  <a:gd name="T110" fmla="*/ 283 w 324"/>
                  <a:gd name="T111" fmla="*/ 29 h 204"/>
                  <a:gd name="T112" fmla="*/ 300 w 324"/>
                  <a:gd name="T113" fmla="*/ 43 h 204"/>
                  <a:gd name="T114" fmla="*/ 324 w 324"/>
                  <a:gd name="T115" fmla="*/ 65 h 204"/>
                  <a:gd name="T116" fmla="*/ 309 w 324"/>
                  <a:gd name="T117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" h="204">
                    <a:moveTo>
                      <a:pt x="309" y="77"/>
                    </a:moveTo>
                    <a:lnTo>
                      <a:pt x="300" y="86"/>
                    </a:lnTo>
                    <a:lnTo>
                      <a:pt x="281" y="77"/>
                    </a:lnTo>
                    <a:lnTo>
                      <a:pt x="266" y="79"/>
                    </a:lnTo>
                    <a:lnTo>
                      <a:pt x="257" y="89"/>
                    </a:lnTo>
                    <a:lnTo>
                      <a:pt x="245" y="105"/>
                    </a:lnTo>
                    <a:lnTo>
                      <a:pt x="221" y="91"/>
                    </a:lnTo>
                    <a:lnTo>
                      <a:pt x="209" y="103"/>
                    </a:lnTo>
                    <a:lnTo>
                      <a:pt x="192" y="103"/>
                    </a:lnTo>
                    <a:lnTo>
                      <a:pt x="192" y="120"/>
                    </a:lnTo>
                    <a:lnTo>
                      <a:pt x="185" y="129"/>
                    </a:lnTo>
                    <a:lnTo>
                      <a:pt x="192" y="144"/>
                    </a:lnTo>
                    <a:lnTo>
                      <a:pt x="168" y="158"/>
                    </a:lnTo>
                    <a:lnTo>
                      <a:pt x="168" y="177"/>
                    </a:lnTo>
                    <a:lnTo>
                      <a:pt x="151" y="192"/>
                    </a:lnTo>
                    <a:lnTo>
                      <a:pt x="144" y="204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2" y="187"/>
                    </a:lnTo>
                    <a:lnTo>
                      <a:pt x="115" y="187"/>
                    </a:lnTo>
                    <a:lnTo>
                      <a:pt x="113" y="192"/>
                    </a:lnTo>
                    <a:lnTo>
                      <a:pt x="91" y="192"/>
                    </a:lnTo>
                    <a:lnTo>
                      <a:pt x="84" y="201"/>
                    </a:lnTo>
                    <a:lnTo>
                      <a:pt x="72" y="199"/>
                    </a:lnTo>
                    <a:lnTo>
                      <a:pt x="67" y="185"/>
                    </a:lnTo>
                    <a:lnTo>
                      <a:pt x="55" y="175"/>
                    </a:lnTo>
                    <a:lnTo>
                      <a:pt x="55" y="158"/>
                    </a:lnTo>
                    <a:lnTo>
                      <a:pt x="48" y="151"/>
                    </a:lnTo>
                    <a:lnTo>
                      <a:pt x="43" y="139"/>
                    </a:lnTo>
                    <a:lnTo>
                      <a:pt x="26" y="139"/>
                    </a:lnTo>
                    <a:lnTo>
                      <a:pt x="17" y="129"/>
                    </a:lnTo>
                    <a:lnTo>
                      <a:pt x="14" y="122"/>
                    </a:lnTo>
                    <a:lnTo>
                      <a:pt x="14" y="115"/>
                    </a:lnTo>
                    <a:lnTo>
                      <a:pt x="0" y="103"/>
                    </a:lnTo>
                    <a:lnTo>
                      <a:pt x="0" y="89"/>
                    </a:lnTo>
                    <a:lnTo>
                      <a:pt x="10" y="79"/>
                    </a:lnTo>
                    <a:lnTo>
                      <a:pt x="24" y="77"/>
                    </a:lnTo>
                    <a:lnTo>
                      <a:pt x="36" y="67"/>
                    </a:lnTo>
                    <a:lnTo>
                      <a:pt x="53" y="62"/>
                    </a:lnTo>
                    <a:lnTo>
                      <a:pt x="72" y="57"/>
                    </a:lnTo>
                    <a:lnTo>
                      <a:pt x="94" y="55"/>
                    </a:lnTo>
                    <a:lnTo>
                      <a:pt x="106" y="45"/>
                    </a:lnTo>
                    <a:lnTo>
                      <a:pt x="110" y="26"/>
                    </a:lnTo>
                    <a:lnTo>
                      <a:pt x="120" y="17"/>
                    </a:lnTo>
                    <a:lnTo>
                      <a:pt x="132" y="29"/>
                    </a:lnTo>
                    <a:lnTo>
                      <a:pt x="149" y="29"/>
                    </a:lnTo>
                    <a:lnTo>
                      <a:pt x="156" y="12"/>
                    </a:lnTo>
                    <a:lnTo>
                      <a:pt x="173" y="12"/>
                    </a:lnTo>
                    <a:lnTo>
                      <a:pt x="194" y="17"/>
                    </a:lnTo>
                    <a:lnTo>
                      <a:pt x="221" y="9"/>
                    </a:lnTo>
                    <a:lnTo>
                      <a:pt x="230" y="0"/>
                    </a:lnTo>
                    <a:lnTo>
                      <a:pt x="245" y="0"/>
                    </a:lnTo>
                    <a:lnTo>
                      <a:pt x="252" y="14"/>
                    </a:lnTo>
                    <a:lnTo>
                      <a:pt x="261" y="24"/>
                    </a:lnTo>
                    <a:lnTo>
                      <a:pt x="276" y="24"/>
                    </a:lnTo>
                    <a:lnTo>
                      <a:pt x="283" y="29"/>
                    </a:lnTo>
                    <a:lnTo>
                      <a:pt x="300" y="43"/>
                    </a:lnTo>
                    <a:lnTo>
                      <a:pt x="324" y="65"/>
                    </a:lnTo>
                    <a:lnTo>
                      <a:pt x="309" y="7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58"/>
              <p:cNvSpPr/>
              <p:nvPr/>
            </p:nvSpPr>
            <p:spPr bwMode="auto">
              <a:xfrm>
                <a:off x="2269409" y="1905008"/>
                <a:ext cx="404816" cy="511347"/>
              </a:xfrm>
              <a:custGeom>
                <a:avLst/>
                <a:gdLst>
                  <a:gd name="T0" fmla="*/ 124 w 127"/>
                  <a:gd name="T1" fmla="*/ 74 h 160"/>
                  <a:gd name="T2" fmla="*/ 121 w 127"/>
                  <a:gd name="T3" fmla="*/ 65 h 160"/>
                  <a:gd name="T4" fmla="*/ 115 w 127"/>
                  <a:gd name="T5" fmla="*/ 59 h 160"/>
                  <a:gd name="T6" fmla="*/ 115 w 127"/>
                  <a:gd name="T7" fmla="*/ 51 h 160"/>
                  <a:gd name="T8" fmla="*/ 110 w 127"/>
                  <a:gd name="T9" fmla="*/ 49 h 160"/>
                  <a:gd name="T10" fmla="*/ 110 w 127"/>
                  <a:gd name="T11" fmla="*/ 41 h 160"/>
                  <a:gd name="T12" fmla="*/ 105 w 127"/>
                  <a:gd name="T13" fmla="*/ 37 h 160"/>
                  <a:gd name="T14" fmla="*/ 99 w 127"/>
                  <a:gd name="T15" fmla="*/ 34 h 160"/>
                  <a:gd name="T16" fmla="*/ 99 w 127"/>
                  <a:gd name="T17" fmla="*/ 27 h 160"/>
                  <a:gd name="T18" fmla="*/ 97 w 127"/>
                  <a:gd name="T19" fmla="*/ 21 h 160"/>
                  <a:gd name="T20" fmla="*/ 101 w 127"/>
                  <a:gd name="T21" fmla="*/ 17 h 160"/>
                  <a:gd name="T22" fmla="*/ 105 w 127"/>
                  <a:gd name="T23" fmla="*/ 21 h 160"/>
                  <a:gd name="T24" fmla="*/ 109 w 127"/>
                  <a:gd name="T25" fmla="*/ 23 h 160"/>
                  <a:gd name="T26" fmla="*/ 107 w 127"/>
                  <a:gd name="T27" fmla="*/ 17 h 160"/>
                  <a:gd name="T28" fmla="*/ 107 w 127"/>
                  <a:gd name="T29" fmla="*/ 12 h 160"/>
                  <a:gd name="T30" fmla="*/ 99 w 127"/>
                  <a:gd name="T31" fmla="*/ 11 h 160"/>
                  <a:gd name="T32" fmla="*/ 93 w 127"/>
                  <a:gd name="T33" fmla="*/ 12 h 160"/>
                  <a:gd name="T34" fmla="*/ 94 w 127"/>
                  <a:gd name="T35" fmla="*/ 5 h 160"/>
                  <a:gd name="T36" fmla="*/ 88 w 127"/>
                  <a:gd name="T37" fmla="*/ 9 h 160"/>
                  <a:gd name="T38" fmla="*/ 83 w 127"/>
                  <a:gd name="T39" fmla="*/ 4 h 160"/>
                  <a:gd name="T40" fmla="*/ 77 w 127"/>
                  <a:gd name="T41" fmla="*/ 4 h 160"/>
                  <a:gd name="T42" fmla="*/ 66 w 127"/>
                  <a:gd name="T43" fmla="*/ 0 h 160"/>
                  <a:gd name="T44" fmla="*/ 40 w 127"/>
                  <a:gd name="T45" fmla="*/ 13 h 160"/>
                  <a:gd name="T46" fmla="*/ 40 w 127"/>
                  <a:gd name="T47" fmla="*/ 32 h 160"/>
                  <a:gd name="T48" fmla="*/ 34 w 127"/>
                  <a:gd name="T49" fmla="*/ 41 h 160"/>
                  <a:gd name="T50" fmla="*/ 12 w 127"/>
                  <a:gd name="T51" fmla="*/ 45 h 160"/>
                  <a:gd name="T52" fmla="*/ 1 w 127"/>
                  <a:gd name="T53" fmla="*/ 56 h 160"/>
                  <a:gd name="T54" fmla="*/ 0 w 127"/>
                  <a:gd name="T55" fmla="*/ 62 h 160"/>
                  <a:gd name="T56" fmla="*/ 17 w 127"/>
                  <a:gd name="T57" fmla="*/ 77 h 160"/>
                  <a:gd name="T58" fmla="*/ 16 w 127"/>
                  <a:gd name="T59" fmla="*/ 83 h 160"/>
                  <a:gd name="T60" fmla="*/ 14 w 127"/>
                  <a:gd name="T61" fmla="*/ 88 h 160"/>
                  <a:gd name="T62" fmla="*/ 18 w 127"/>
                  <a:gd name="T63" fmla="*/ 92 h 160"/>
                  <a:gd name="T64" fmla="*/ 24 w 127"/>
                  <a:gd name="T65" fmla="*/ 91 h 160"/>
                  <a:gd name="T66" fmla="*/ 28 w 127"/>
                  <a:gd name="T67" fmla="*/ 93 h 160"/>
                  <a:gd name="T68" fmla="*/ 37 w 127"/>
                  <a:gd name="T69" fmla="*/ 89 h 160"/>
                  <a:gd name="T70" fmla="*/ 35 w 127"/>
                  <a:gd name="T71" fmla="*/ 81 h 160"/>
                  <a:gd name="T72" fmla="*/ 39 w 127"/>
                  <a:gd name="T73" fmla="*/ 78 h 160"/>
                  <a:gd name="T74" fmla="*/ 41 w 127"/>
                  <a:gd name="T75" fmla="*/ 72 h 160"/>
                  <a:gd name="T76" fmla="*/ 46 w 127"/>
                  <a:gd name="T77" fmla="*/ 76 h 160"/>
                  <a:gd name="T78" fmla="*/ 42 w 127"/>
                  <a:gd name="T79" fmla="*/ 80 h 160"/>
                  <a:gd name="T80" fmla="*/ 40 w 127"/>
                  <a:gd name="T81" fmla="*/ 88 h 160"/>
                  <a:gd name="T82" fmla="*/ 45 w 127"/>
                  <a:gd name="T83" fmla="*/ 90 h 160"/>
                  <a:gd name="T84" fmla="*/ 48 w 127"/>
                  <a:gd name="T85" fmla="*/ 103 h 160"/>
                  <a:gd name="T86" fmla="*/ 48 w 127"/>
                  <a:gd name="T87" fmla="*/ 115 h 160"/>
                  <a:gd name="T88" fmla="*/ 54 w 127"/>
                  <a:gd name="T89" fmla="*/ 129 h 160"/>
                  <a:gd name="T90" fmla="*/ 61 w 127"/>
                  <a:gd name="T91" fmla="*/ 135 h 160"/>
                  <a:gd name="T92" fmla="*/ 61 w 127"/>
                  <a:gd name="T93" fmla="*/ 145 h 160"/>
                  <a:gd name="T94" fmla="*/ 68 w 127"/>
                  <a:gd name="T95" fmla="*/ 151 h 160"/>
                  <a:gd name="T96" fmla="*/ 78 w 127"/>
                  <a:gd name="T97" fmla="*/ 157 h 160"/>
                  <a:gd name="T98" fmla="*/ 88 w 127"/>
                  <a:gd name="T99" fmla="*/ 160 h 160"/>
                  <a:gd name="T100" fmla="*/ 99 w 127"/>
                  <a:gd name="T101" fmla="*/ 158 h 160"/>
                  <a:gd name="T102" fmla="*/ 109 w 127"/>
                  <a:gd name="T103" fmla="*/ 158 h 160"/>
                  <a:gd name="T104" fmla="*/ 119 w 127"/>
                  <a:gd name="T105" fmla="*/ 149 h 160"/>
                  <a:gd name="T106" fmla="*/ 125 w 127"/>
                  <a:gd name="T107" fmla="*/ 139 h 160"/>
                  <a:gd name="T108" fmla="*/ 127 w 127"/>
                  <a:gd name="T109" fmla="*/ 118 h 160"/>
                  <a:gd name="T110" fmla="*/ 124 w 127"/>
                  <a:gd name="T111" fmla="*/ 108 h 160"/>
                  <a:gd name="T112" fmla="*/ 124 w 127"/>
                  <a:gd name="T113" fmla="*/ 98 h 160"/>
                  <a:gd name="T114" fmla="*/ 122 w 127"/>
                  <a:gd name="T115" fmla="*/ 93 h 160"/>
                  <a:gd name="T116" fmla="*/ 124 w 127"/>
                  <a:gd name="T117" fmla="*/ 84 h 160"/>
                  <a:gd name="T118" fmla="*/ 124 w 127"/>
                  <a:gd name="T119" fmla="*/ 7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" h="160">
                    <a:moveTo>
                      <a:pt x="124" y="74"/>
                    </a:moveTo>
                    <a:cubicBezTo>
                      <a:pt x="121" y="65"/>
                      <a:pt x="121" y="65"/>
                      <a:pt x="121" y="65"/>
                    </a:cubicBezTo>
                    <a:cubicBezTo>
                      <a:pt x="115" y="59"/>
                      <a:pt x="115" y="59"/>
                      <a:pt x="115" y="59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8" y="4"/>
                      <a:pt x="49" y="9"/>
                      <a:pt x="40" y="1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8" y="115"/>
                      <a:pt x="48" y="115"/>
                      <a:pt x="48" y="115"/>
                    </a:cubicBezTo>
                    <a:cubicBezTo>
                      <a:pt x="50" y="120"/>
                      <a:pt x="52" y="124"/>
                      <a:pt x="54" y="129"/>
                    </a:cubicBezTo>
                    <a:cubicBezTo>
                      <a:pt x="61" y="135"/>
                      <a:pt x="61" y="135"/>
                      <a:pt x="61" y="135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8" y="151"/>
                      <a:pt x="68" y="151"/>
                      <a:pt x="68" y="151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88" y="160"/>
                      <a:pt x="88" y="160"/>
                      <a:pt x="88" y="160"/>
                    </a:cubicBezTo>
                    <a:cubicBezTo>
                      <a:pt x="99" y="158"/>
                      <a:pt x="99" y="158"/>
                      <a:pt x="99" y="158"/>
                    </a:cubicBezTo>
                    <a:cubicBezTo>
                      <a:pt x="109" y="158"/>
                      <a:pt x="109" y="158"/>
                      <a:pt x="109" y="158"/>
                    </a:cubicBezTo>
                    <a:cubicBezTo>
                      <a:pt x="119" y="149"/>
                      <a:pt x="119" y="149"/>
                      <a:pt x="119" y="149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6" y="132"/>
                      <a:pt x="127" y="125"/>
                      <a:pt x="127" y="11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22" y="93"/>
                      <a:pt x="122" y="93"/>
                      <a:pt x="122" y="93"/>
                    </a:cubicBezTo>
                    <a:cubicBezTo>
                      <a:pt x="124" y="84"/>
                      <a:pt x="124" y="84"/>
                      <a:pt x="124" y="84"/>
                    </a:cubicBezTo>
                    <a:lnTo>
                      <a:pt x="124" y="7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59"/>
              <p:cNvSpPr/>
              <p:nvPr/>
            </p:nvSpPr>
            <p:spPr bwMode="auto">
              <a:xfrm>
                <a:off x="1630226" y="2968982"/>
                <a:ext cx="226377" cy="268990"/>
              </a:xfrm>
              <a:custGeom>
                <a:avLst/>
                <a:gdLst>
                  <a:gd name="T0" fmla="*/ 64 w 71"/>
                  <a:gd name="T1" fmla="*/ 58 h 84"/>
                  <a:gd name="T2" fmla="*/ 63 w 71"/>
                  <a:gd name="T3" fmla="*/ 54 h 84"/>
                  <a:gd name="T4" fmla="*/ 63 w 71"/>
                  <a:gd name="T5" fmla="*/ 50 h 84"/>
                  <a:gd name="T6" fmla="*/ 59 w 71"/>
                  <a:gd name="T7" fmla="*/ 48 h 84"/>
                  <a:gd name="T8" fmla="*/ 57 w 71"/>
                  <a:gd name="T9" fmla="*/ 44 h 84"/>
                  <a:gd name="T10" fmla="*/ 61 w 71"/>
                  <a:gd name="T11" fmla="*/ 41 h 84"/>
                  <a:gd name="T12" fmla="*/ 61 w 71"/>
                  <a:gd name="T13" fmla="*/ 36 h 84"/>
                  <a:gd name="T14" fmla="*/ 64 w 71"/>
                  <a:gd name="T15" fmla="*/ 34 h 84"/>
                  <a:gd name="T16" fmla="*/ 66 w 71"/>
                  <a:gd name="T17" fmla="*/ 29 h 84"/>
                  <a:gd name="T18" fmla="*/ 70 w 71"/>
                  <a:gd name="T19" fmla="*/ 27 h 84"/>
                  <a:gd name="T20" fmla="*/ 71 w 71"/>
                  <a:gd name="T21" fmla="*/ 20 h 84"/>
                  <a:gd name="T22" fmla="*/ 66 w 71"/>
                  <a:gd name="T23" fmla="*/ 19 h 84"/>
                  <a:gd name="T24" fmla="*/ 62 w 71"/>
                  <a:gd name="T25" fmla="*/ 16 h 84"/>
                  <a:gd name="T26" fmla="*/ 55 w 71"/>
                  <a:gd name="T27" fmla="*/ 16 h 84"/>
                  <a:gd name="T28" fmla="*/ 52 w 71"/>
                  <a:gd name="T29" fmla="*/ 13 h 84"/>
                  <a:gd name="T30" fmla="*/ 46 w 71"/>
                  <a:gd name="T31" fmla="*/ 13 h 84"/>
                  <a:gd name="T32" fmla="*/ 39 w 71"/>
                  <a:gd name="T33" fmla="*/ 8 h 84"/>
                  <a:gd name="T34" fmla="*/ 33 w 71"/>
                  <a:gd name="T35" fmla="*/ 8 h 84"/>
                  <a:gd name="T36" fmla="*/ 32 w 71"/>
                  <a:gd name="T37" fmla="*/ 4 h 84"/>
                  <a:gd name="T38" fmla="*/ 31 w 71"/>
                  <a:gd name="T39" fmla="*/ 4 h 84"/>
                  <a:gd name="T40" fmla="*/ 31 w 71"/>
                  <a:gd name="T41" fmla="*/ 0 h 84"/>
                  <a:gd name="T42" fmla="*/ 25 w 71"/>
                  <a:gd name="T43" fmla="*/ 2 h 84"/>
                  <a:gd name="T44" fmla="*/ 22 w 71"/>
                  <a:gd name="T45" fmla="*/ 6 h 84"/>
                  <a:gd name="T46" fmla="*/ 18 w 71"/>
                  <a:gd name="T47" fmla="*/ 6 h 84"/>
                  <a:gd name="T48" fmla="*/ 16 w 71"/>
                  <a:gd name="T49" fmla="*/ 9 h 84"/>
                  <a:gd name="T50" fmla="*/ 14 w 71"/>
                  <a:gd name="T51" fmla="*/ 14 h 84"/>
                  <a:gd name="T52" fmla="*/ 7 w 71"/>
                  <a:gd name="T53" fmla="*/ 17 h 84"/>
                  <a:gd name="T54" fmla="*/ 2 w 71"/>
                  <a:gd name="T55" fmla="*/ 21 h 84"/>
                  <a:gd name="T56" fmla="*/ 0 w 71"/>
                  <a:gd name="T57" fmla="*/ 25 h 84"/>
                  <a:gd name="T58" fmla="*/ 5 w 71"/>
                  <a:gd name="T59" fmla="*/ 27 h 84"/>
                  <a:gd name="T60" fmla="*/ 7 w 71"/>
                  <a:gd name="T61" fmla="*/ 31 h 84"/>
                  <a:gd name="T62" fmla="*/ 11 w 71"/>
                  <a:gd name="T63" fmla="*/ 35 h 84"/>
                  <a:gd name="T64" fmla="*/ 17 w 71"/>
                  <a:gd name="T65" fmla="*/ 35 h 84"/>
                  <a:gd name="T66" fmla="*/ 21 w 71"/>
                  <a:gd name="T67" fmla="*/ 43 h 84"/>
                  <a:gd name="T68" fmla="*/ 17 w 71"/>
                  <a:gd name="T69" fmla="*/ 50 h 84"/>
                  <a:gd name="T70" fmla="*/ 17 w 71"/>
                  <a:gd name="T71" fmla="*/ 55 h 84"/>
                  <a:gd name="T72" fmla="*/ 20 w 71"/>
                  <a:gd name="T73" fmla="*/ 60 h 84"/>
                  <a:gd name="T74" fmla="*/ 25 w 71"/>
                  <a:gd name="T75" fmla="*/ 61 h 84"/>
                  <a:gd name="T76" fmla="*/ 25 w 71"/>
                  <a:gd name="T77" fmla="*/ 65 h 84"/>
                  <a:gd name="T78" fmla="*/ 23 w 71"/>
                  <a:gd name="T79" fmla="*/ 69 h 84"/>
                  <a:gd name="T80" fmla="*/ 24 w 71"/>
                  <a:gd name="T81" fmla="*/ 73 h 84"/>
                  <a:gd name="T82" fmla="*/ 23 w 71"/>
                  <a:gd name="T83" fmla="*/ 79 h 84"/>
                  <a:gd name="T84" fmla="*/ 23 w 71"/>
                  <a:gd name="T85" fmla="*/ 84 h 84"/>
                  <a:gd name="T86" fmla="*/ 29 w 71"/>
                  <a:gd name="T87" fmla="*/ 83 h 84"/>
                  <a:gd name="T88" fmla="*/ 30 w 71"/>
                  <a:gd name="T89" fmla="*/ 79 h 84"/>
                  <a:gd name="T90" fmla="*/ 34 w 71"/>
                  <a:gd name="T91" fmla="*/ 78 h 84"/>
                  <a:gd name="T92" fmla="*/ 35 w 71"/>
                  <a:gd name="T93" fmla="*/ 80 h 84"/>
                  <a:gd name="T94" fmla="*/ 42 w 71"/>
                  <a:gd name="T95" fmla="*/ 79 h 84"/>
                  <a:gd name="T96" fmla="*/ 44 w 71"/>
                  <a:gd name="T97" fmla="*/ 78 h 84"/>
                  <a:gd name="T98" fmla="*/ 50 w 71"/>
                  <a:gd name="T99" fmla="*/ 79 h 84"/>
                  <a:gd name="T100" fmla="*/ 53 w 71"/>
                  <a:gd name="T101" fmla="*/ 80 h 84"/>
                  <a:gd name="T102" fmla="*/ 57 w 71"/>
                  <a:gd name="T103" fmla="*/ 79 h 84"/>
                  <a:gd name="T104" fmla="*/ 58 w 71"/>
                  <a:gd name="T105" fmla="*/ 77 h 84"/>
                  <a:gd name="T106" fmla="*/ 67 w 71"/>
                  <a:gd name="T107" fmla="*/ 78 h 84"/>
                  <a:gd name="T108" fmla="*/ 66 w 71"/>
                  <a:gd name="T109" fmla="*/ 73 h 84"/>
                  <a:gd name="T110" fmla="*/ 69 w 71"/>
                  <a:gd name="T111" fmla="*/ 72 h 84"/>
                  <a:gd name="T112" fmla="*/ 70 w 71"/>
                  <a:gd name="T113" fmla="*/ 68 h 84"/>
                  <a:gd name="T114" fmla="*/ 71 w 71"/>
                  <a:gd name="T115" fmla="*/ 62 h 84"/>
                  <a:gd name="T116" fmla="*/ 68 w 71"/>
                  <a:gd name="T117" fmla="*/ 59 h 84"/>
                  <a:gd name="T118" fmla="*/ 64 w 71"/>
                  <a:gd name="T119" fmla="*/ 5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" h="84">
                    <a:moveTo>
                      <a:pt x="64" y="58"/>
                    </a:move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68" y="24"/>
                      <a:pt x="68" y="22"/>
                      <a:pt x="71" y="20"/>
                    </a:cubicBezTo>
                    <a:cubicBezTo>
                      <a:pt x="69" y="20"/>
                      <a:pt x="68" y="19"/>
                      <a:pt x="66" y="19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3" y="11"/>
                      <a:pt x="41" y="10"/>
                      <a:pt x="39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8"/>
                      <a:pt x="20" y="40"/>
                      <a:pt x="21" y="43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1" y="78"/>
                      <a:pt x="64" y="78"/>
                      <a:pt x="67" y="78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68" y="59"/>
                      <a:pt x="68" y="59"/>
                      <a:pt x="68" y="59"/>
                    </a:cubicBez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60"/>
              <p:cNvSpPr/>
              <p:nvPr/>
            </p:nvSpPr>
            <p:spPr bwMode="auto">
              <a:xfrm>
                <a:off x="1687486" y="3062196"/>
                <a:ext cx="99873" cy="59924"/>
              </a:xfrm>
              <a:custGeom>
                <a:avLst/>
                <a:gdLst>
                  <a:gd name="T0" fmla="*/ 21 w 31"/>
                  <a:gd name="T1" fmla="*/ 1 h 19"/>
                  <a:gd name="T2" fmla="*/ 19 w 31"/>
                  <a:gd name="T3" fmla="*/ 3 h 19"/>
                  <a:gd name="T4" fmla="*/ 19 w 31"/>
                  <a:gd name="T5" fmla="*/ 5 h 19"/>
                  <a:gd name="T6" fmla="*/ 17 w 31"/>
                  <a:gd name="T7" fmla="*/ 8 h 19"/>
                  <a:gd name="T8" fmla="*/ 14 w 31"/>
                  <a:gd name="T9" fmla="*/ 7 h 19"/>
                  <a:gd name="T10" fmla="*/ 8 w 31"/>
                  <a:gd name="T11" fmla="*/ 11 h 19"/>
                  <a:gd name="T12" fmla="*/ 0 w 31"/>
                  <a:gd name="T13" fmla="*/ 7 h 19"/>
                  <a:gd name="T14" fmla="*/ 3 w 31"/>
                  <a:gd name="T15" fmla="*/ 14 h 19"/>
                  <a:gd name="T16" fmla="*/ 1 w 31"/>
                  <a:gd name="T17" fmla="*/ 19 h 19"/>
                  <a:gd name="T18" fmla="*/ 9 w 31"/>
                  <a:gd name="T19" fmla="*/ 16 h 19"/>
                  <a:gd name="T20" fmla="*/ 12 w 31"/>
                  <a:gd name="T21" fmla="*/ 18 h 19"/>
                  <a:gd name="T22" fmla="*/ 17 w 31"/>
                  <a:gd name="T23" fmla="*/ 18 h 19"/>
                  <a:gd name="T24" fmla="*/ 19 w 31"/>
                  <a:gd name="T25" fmla="*/ 15 h 19"/>
                  <a:gd name="T26" fmla="*/ 22 w 31"/>
                  <a:gd name="T27" fmla="*/ 18 h 19"/>
                  <a:gd name="T28" fmla="*/ 27 w 31"/>
                  <a:gd name="T29" fmla="*/ 18 h 19"/>
                  <a:gd name="T30" fmla="*/ 26 w 31"/>
                  <a:gd name="T31" fmla="*/ 14 h 19"/>
                  <a:gd name="T32" fmla="*/ 28 w 31"/>
                  <a:gd name="T33" fmla="*/ 11 h 19"/>
                  <a:gd name="T34" fmla="*/ 31 w 31"/>
                  <a:gd name="T35" fmla="*/ 9 h 19"/>
                  <a:gd name="T36" fmla="*/ 29 w 31"/>
                  <a:gd name="T37" fmla="*/ 6 h 19"/>
                  <a:gd name="T38" fmla="*/ 25 w 31"/>
                  <a:gd name="T39" fmla="*/ 5 h 19"/>
                  <a:gd name="T40" fmla="*/ 25 w 31"/>
                  <a:gd name="T41" fmla="*/ 4 h 19"/>
                  <a:gd name="T42" fmla="*/ 24 w 31"/>
                  <a:gd name="T43" fmla="*/ 2 h 19"/>
                  <a:gd name="T44" fmla="*/ 24 w 31"/>
                  <a:gd name="T45" fmla="*/ 0 h 19"/>
                  <a:gd name="T46" fmla="*/ 21 w 31"/>
                  <a:gd name="T4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19">
                    <a:moveTo>
                      <a:pt x="21" y="1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6"/>
                      <a:pt x="21" y="17"/>
                      <a:pt x="22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62"/>
              <p:cNvSpPr/>
              <p:nvPr/>
            </p:nvSpPr>
            <p:spPr bwMode="auto">
              <a:xfrm>
                <a:off x="1511710" y="3291237"/>
                <a:ext cx="201077" cy="182434"/>
              </a:xfrm>
              <a:custGeom>
                <a:avLst/>
                <a:gdLst>
                  <a:gd name="T0" fmla="*/ 104 w 151"/>
                  <a:gd name="T1" fmla="*/ 127 h 137"/>
                  <a:gd name="T2" fmla="*/ 113 w 151"/>
                  <a:gd name="T3" fmla="*/ 127 h 137"/>
                  <a:gd name="T4" fmla="*/ 118 w 151"/>
                  <a:gd name="T5" fmla="*/ 115 h 137"/>
                  <a:gd name="T6" fmla="*/ 108 w 151"/>
                  <a:gd name="T7" fmla="*/ 106 h 137"/>
                  <a:gd name="T8" fmla="*/ 111 w 151"/>
                  <a:gd name="T9" fmla="*/ 94 h 137"/>
                  <a:gd name="T10" fmla="*/ 104 w 151"/>
                  <a:gd name="T11" fmla="*/ 87 h 137"/>
                  <a:gd name="T12" fmla="*/ 108 w 151"/>
                  <a:gd name="T13" fmla="*/ 80 h 137"/>
                  <a:gd name="T14" fmla="*/ 120 w 151"/>
                  <a:gd name="T15" fmla="*/ 75 h 137"/>
                  <a:gd name="T16" fmla="*/ 132 w 151"/>
                  <a:gd name="T17" fmla="*/ 60 h 137"/>
                  <a:gd name="T18" fmla="*/ 151 w 151"/>
                  <a:gd name="T19" fmla="*/ 48 h 137"/>
                  <a:gd name="T20" fmla="*/ 147 w 151"/>
                  <a:gd name="T21" fmla="*/ 27 h 137"/>
                  <a:gd name="T22" fmla="*/ 137 w 151"/>
                  <a:gd name="T23" fmla="*/ 17 h 137"/>
                  <a:gd name="T24" fmla="*/ 125 w 151"/>
                  <a:gd name="T25" fmla="*/ 24 h 137"/>
                  <a:gd name="T26" fmla="*/ 120 w 151"/>
                  <a:gd name="T27" fmla="*/ 15 h 137"/>
                  <a:gd name="T28" fmla="*/ 125 w 151"/>
                  <a:gd name="T29" fmla="*/ 5 h 137"/>
                  <a:gd name="T30" fmla="*/ 120 w 151"/>
                  <a:gd name="T31" fmla="*/ 0 h 137"/>
                  <a:gd name="T32" fmla="*/ 108 w 151"/>
                  <a:gd name="T33" fmla="*/ 0 h 137"/>
                  <a:gd name="T34" fmla="*/ 104 w 151"/>
                  <a:gd name="T35" fmla="*/ 8 h 137"/>
                  <a:gd name="T36" fmla="*/ 89 w 151"/>
                  <a:gd name="T37" fmla="*/ 8 h 137"/>
                  <a:gd name="T38" fmla="*/ 84 w 151"/>
                  <a:gd name="T39" fmla="*/ 17 h 137"/>
                  <a:gd name="T40" fmla="*/ 75 w 151"/>
                  <a:gd name="T41" fmla="*/ 17 h 137"/>
                  <a:gd name="T42" fmla="*/ 68 w 151"/>
                  <a:gd name="T43" fmla="*/ 5 h 137"/>
                  <a:gd name="T44" fmla="*/ 60 w 151"/>
                  <a:gd name="T45" fmla="*/ 0 h 137"/>
                  <a:gd name="T46" fmla="*/ 46 w 151"/>
                  <a:gd name="T47" fmla="*/ 5 h 137"/>
                  <a:gd name="T48" fmla="*/ 41 w 151"/>
                  <a:gd name="T49" fmla="*/ 15 h 137"/>
                  <a:gd name="T50" fmla="*/ 24 w 151"/>
                  <a:gd name="T51" fmla="*/ 24 h 137"/>
                  <a:gd name="T52" fmla="*/ 29 w 151"/>
                  <a:gd name="T53" fmla="*/ 34 h 137"/>
                  <a:gd name="T54" fmla="*/ 22 w 151"/>
                  <a:gd name="T55" fmla="*/ 41 h 137"/>
                  <a:gd name="T56" fmla="*/ 10 w 151"/>
                  <a:gd name="T57" fmla="*/ 41 h 137"/>
                  <a:gd name="T58" fmla="*/ 0 w 151"/>
                  <a:gd name="T59" fmla="*/ 48 h 137"/>
                  <a:gd name="T60" fmla="*/ 0 w 151"/>
                  <a:gd name="T61" fmla="*/ 63 h 137"/>
                  <a:gd name="T62" fmla="*/ 12 w 151"/>
                  <a:gd name="T63" fmla="*/ 65 h 137"/>
                  <a:gd name="T64" fmla="*/ 24 w 151"/>
                  <a:gd name="T65" fmla="*/ 72 h 137"/>
                  <a:gd name="T66" fmla="*/ 39 w 151"/>
                  <a:gd name="T67" fmla="*/ 75 h 137"/>
                  <a:gd name="T68" fmla="*/ 46 w 151"/>
                  <a:gd name="T69" fmla="*/ 87 h 137"/>
                  <a:gd name="T70" fmla="*/ 60 w 151"/>
                  <a:gd name="T71" fmla="*/ 94 h 137"/>
                  <a:gd name="T72" fmla="*/ 58 w 151"/>
                  <a:gd name="T73" fmla="*/ 108 h 137"/>
                  <a:gd name="T74" fmla="*/ 68 w 151"/>
                  <a:gd name="T75" fmla="*/ 118 h 137"/>
                  <a:gd name="T76" fmla="*/ 82 w 151"/>
                  <a:gd name="T77" fmla="*/ 118 h 137"/>
                  <a:gd name="T78" fmla="*/ 94 w 151"/>
                  <a:gd name="T79" fmla="*/ 137 h 137"/>
                  <a:gd name="T80" fmla="*/ 104 w 151"/>
                  <a:gd name="T81" fmla="*/ 1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1" h="137">
                    <a:moveTo>
                      <a:pt x="104" y="127"/>
                    </a:moveTo>
                    <a:lnTo>
                      <a:pt x="113" y="127"/>
                    </a:lnTo>
                    <a:lnTo>
                      <a:pt x="118" y="115"/>
                    </a:lnTo>
                    <a:lnTo>
                      <a:pt x="108" y="106"/>
                    </a:lnTo>
                    <a:lnTo>
                      <a:pt x="111" y="94"/>
                    </a:lnTo>
                    <a:lnTo>
                      <a:pt x="104" y="87"/>
                    </a:lnTo>
                    <a:lnTo>
                      <a:pt x="108" y="80"/>
                    </a:lnTo>
                    <a:lnTo>
                      <a:pt x="120" y="75"/>
                    </a:lnTo>
                    <a:lnTo>
                      <a:pt x="132" y="60"/>
                    </a:lnTo>
                    <a:lnTo>
                      <a:pt x="151" y="48"/>
                    </a:lnTo>
                    <a:lnTo>
                      <a:pt x="147" y="27"/>
                    </a:lnTo>
                    <a:lnTo>
                      <a:pt x="137" y="17"/>
                    </a:lnTo>
                    <a:lnTo>
                      <a:pt x="125" y="24"/>
                    </a:lnTo>
                    <a:lnTo>
                      <a:pt x="120" y="15"/>
                    </a:lnTo>
                    <a:lnTo>
                      <a:pt x="125" y="5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4" y="8"/>
                    </a:lnTo>
                    <a:lnTo>
                      <a:pt x="89" y="8"/>
                    </a:lnTo>
                    <a:lnTo>
                      <a:pt x="84" y="17"/>
                    </a:lnTo>
                    <a:lnTo>
                      <a:pt x="75" y="17"/>
                    </a:lnTo>
                    <a:lnTo>
                      <a:pt x="68" y="5"/>
                    </a:lnTo>
                    <a:lnTo>
                      <a:pt x="60" y="0"/>
                    </a:lnTo>
                    <a:lnTo>
                      <a:pt x="46" y="5"/>
                    </a:lnTo>
                    <a:lnTo>
                      <a:pt x="41" y="15"/>
                    </a:lnTo>
                    <a:lnTo>
                      <a:pt x="24" y="24"/>
                    </a:lnTo>
                    <a:lnTo>
                      <a:pt x="29" y="34"/>
                    </a:lnTo>
                    <a:lnTo>
                      <a:pt x="22" y="41"/>
                    </a:lnTo>
                    <a:lnTo>
                      <a:pt x="10" y="41"/>
                    </a:lnTo>
                    <a:lnTo>
                      <a:pt x="0" y="48"/>
                    </a:lnTo>
                    <a:lnTo>
                      <a:pt x="0" y="63"/>
                    </a:lnTo>
                    <a:lnTo>
                      <a:pt x="12" y="65"/>
                    </a:lnTo>
                    <a:lnTo>
                      <a:pt x="24" y="72"/>
                    </a:lnTo>
                    <a:lnTo>
                      <a:pt x="39" y="75"/>
                    </a:lnTo>
                    <a:lnTo>
                      <a:pt x="46" y="87"/>
                    </a:lnTo>
                    <a:lnTo>
                      <a:pt x="60" y="94"/>
                    </a:lnTo>
                    <a:lnTo>
                      <a:pt x="58" y="108"/>
                    </a:lnTo>
                    <a:lnTo>
                      <a:pt x="68" y="118"/>
                    </a:lnTo>
                    <a:lnTo>
                      <a:pt x="82" y="118"/>
                    </a:lnTo>
                    <a:lnTo>
                      <a:pt x="94" y="137"/>
                    </a:lnTo>
                    <a:lnTo>
                      <a:pt x="104" y="12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63"/>
              <p:cNvSpPr/>
              <p:nvPr/>
            </p:nvSpPr>
            <p:spPr bwMode="auto">
              <a:xfrm>
                <a:off x="1652863" y="2419018"/>
                <a:ext cx="324918" cy="355546"/>
              </a:xfrm>
              <a:custGeom>
                <a:avLst/>
                <a:gdLst>
                  <a:gd name="T0" fmla="*/ 38 w 102"/>
                  <a:gd name="T1" fmla="*/ 0 h 111"/>
                  <a:gd name="T2" fmla="*/ 71 w 102"/>
                  <a:gd name="T3" fmla="*/ 10 h 111"/>
                  <a:gd name="T4" fmla="*/ 97 w 102"/>
                  <a:gd name="T5" fmla="*/ 64 h 111"/>
                  <a:gd name="T6" fmla="*/ 100 w 102"/>
                  <a:gd name="T7" fmla="*/ 87 h 111"/>
                  <a:gd name="T8" fmla="*/ 90 w 102"/>
                  <a:gd name="T9" fmla="*/ 104 h 111"/>
                  <a:gd name="T10" fmla="*/ 83 w 102"/>
                  <a:gd name="T11" fmla="*/ 108 h 111"/>
                  <a:gd name="T12" fmla="*/ 72 w 102"/>
                  <a:gd name="T13" fmla="*/ 111 h 111"/>
                  <a:gd name="T14" fmla="*/ 67 w 102"/>
                  <a:gd name="T15" fmla="*/ 97 h 111"/>
                  <a:gd name="T16" fmla="*/ 65 w 102"/>
                  <a:gd name="T17" fmla="*/ 92 h 111"/>
                  <a:gd name="T18" fmla="*/ 60 w 102"/>
                  <a:gd name="T19" fmla="*/ 86 h 111"/>
                  <a:gd name="T20" fmla="*/ 61 w 102"/>
                  <a:gd name="T21" fmla="*/ 82 h 111"/>
                  <a:gd name="T22" fmla="*/ 54 w 102"/>
                  <a:gd name="T23" fmla="*/ 80 h 111"/>
                  <a:gd name="T24" fmla="*/ 52 w 102"/>
                  <a:gd name="T25" fmla="*/ 70 h 111"/>
                  <a:gd name="T26" fmla="*/ 45 w 102"/>
                  <a:gd name="T27" fmla="*/ 69 h 111"/>
                  <a:gd name="T28" fmla="*/ 36 w 102"/>
                  <a:gd name="T29" fmla="*/ 68 h 111"/>
                  <a:gd name="T30" fmla="*/ 19 w 102"/>
                  <a:gd name="T31" fmla="*/ 63 h 111"/>
                  <a:gd name="T32" fmla="*/ 13 w 102"/>
                  <a:gd name="T33" fmla="*/ 67 h 111"/>
                  <a:gd name="T34" fmla="*/ 7 w 102"/>
                  <a:gd name="T35" fmla="*/ 59 h 111"/>
                  <a:gd name="T36" fmla="*/ 7 w 102"/>
                  <a:gd name="T37" fmla="*/ 48 h 111"/>
                  <a:gd name="T38" fmla="*/ 2 w 102"/>
                  <a:gd name="T39" fmla="*/ 39 h 111"/>
                  <a:gd name="T40" fmla="*/ 0 w 102"/>
                  <a:gd name="T41" fmla="*/ 29 h 111"/>
                  <a:gd name="T42" fmla="*/ 17 w 102"/>
                  <a:gd name="T43" fmla="*/ 27 h 111"/>
                  <a:gd name="T44" fmla="*/ 21 w 102"/>
                  <a:gd name="T45" fmla="*/ 19 h 111"/>
                  <a:gd name="T46" fmla="*/ 33 w 102"/>
                  <a:gd name="T47" fmla="*/ 27 h 111"/>
                  <a:gd name="T48" fmla="*/ 43 w 102"/>
                  <a:gd name="T49" fmla="*/ 35 h 111"/>
                  <a:gd name="T50" fmla="*/ 42 w 102"/>
                  <a:gd name="T51" fmla="*/ 39 h 111"/>
                  <a:gd name="T52" fmla="*/ 44 w 102"/>
                  <a:gd name="T53" fmla="*/ 47 h 111"/>
                  <a:gd name="T54" fmla="*/ 48 w 102"/>
                  <a:gd name="T55" fmla="*/ 48 h 111"/>
                  <a:gd name="T56" fmla="*/ 54 w 102"/>
                  <a:gd name="T57" fmla="*/ 45 h 111"/>
                  <a:gd name="T58" fmla="*/ 54 w 102"/>
                  <a:gd name="T59" fmla="*/ 39 h 111"/>
                  <a:gd name="T60" fmla="*/ 53 w 102"/>
                  <a:gd name="T61" fmla="*/ 36 h 111"/>
                  <a:gd name="T62" fmla="*/ 50 w 102"/>
                  <a:gd name="T63" fmla="*/ 28 h 111"/>
                  <a:gd name="T64" fmla="*/ 43 w 102"/>
                  <a:gd name="T65" fmla="*/ 11 h 111"/>
                  <a:gd name="T66" fmla="*/ 51 w 102"/>
                  <a:gd name="T67" fmla="*/ 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" h="111">
                    <a:moveTo>
                      <a:pt x="43" y="5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6" y="27"/>
                      <a:pt x="83" y="44"/>
                      <a:pt x="89" y="60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95" y="98"/>
                      <a:pt x="95" y="98"/>
                      <a:pt x="95" y="98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8"/>
                      <a:pt x="83" y="108"/>
                      <a:pt x="83" y="108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3" y="96"/>
                      <a:pt x="63" y="96"/>
                      <a:pt x="63" y="96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1" y="68"/>
                      <a:pt x="26" y="67"/>
                      <a:pt x="22" y="68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1" y="8"/>
                      <a:pt x="51" y="8"/>
                      <a:pt x="51" y="8"/>
                    </a:cubicBez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64"/>
              <p:cNvSpPr/>
              <p:nvPr/>
            </p:nvSpPr>
            <p:spPr bwMode="auto">
              <a:xfrm>
                <a:off x="1783363" y="2534870"/>
                <a:ext cx="41281" cy="41281"/>
              </a:xfrm>
              <a:custGeom>
                <a:avLst/>
                <a:gdLst>
                  <a:gd name="T0" fmla="*/ 12 w 31"/>
                  <a:gd name="T1" fmla="*/ 14 h 31"/>
                  <a:gd name="T2" fmla="*/ 5 w 31"/>
                  <a:gd name="T3" fmla="*/ 0 h 31"/>
                  <a:gd name="T4" fmla="*/ 3 w 31"/>
                  <a:gd name="T5" fmla="*/ 2 h 31"/>
                  <a:gd name="T6" fmla="*/ 3 w 31"/>
                  <a:gd name="T7" fmla="*/ 7 h 31"/>
                  <a:gd name="T8" fmla="*/ 0 w 31"/>
                  <a:gd name="T9" fmla="*/ 26 h 31"/>
                  <a:gd name="T10" fmla="*/ 7 w 31"/>
                  <a:gd name="T11" fmla="*/ 26 h 31"/>
                  <a:gd name="T12" fmla="*/ 15 w 31"/>
                  <a:gd name="T13" fmla="*/ 31 h 31"/>
                  <a:gd name="T14" fmla="*/ 17 w 31"/>
                  <a:gd name="T15" fmla="*/ 29 h 31"/>
                  <a:gd name="T16" fmla="*/ 19 w 31"/>
                  <a:gd name="T17" fmla="*/ 24 h 31"/>
                  <a:gd name="T18" fmla="*/ 31 w 31"/>
                  <a:gd name="T19" fmla="*/ 21 h 31"/>
                  <a:gd name="T20" fmla="*/ 27 w 31"/>
                  <a:gd name="T21" fmla="*/ 12 h 31"/>
                  <a:gd name="T22" fmla="*/ 31 w 31"/>
                  <a:gd name="T23" fmla="*/ 7 h 31"/>
                  <a:gd name="T24" fmla="*/ 31 w 31"/>
                  <a:gd name="T25" fmla="*/ 2 h 31"/>
                  <a:gd name="T26" fmla="*/ 29 w 31"/>
                  <a:gd name="T27" fmla="*/ 0 h 31"/>
                  <a:gd name="T28" fmla="*/ 12 w 31"/>
                  <a:gd name="T2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1">
                    <a:moveTo>
                      <a:pt x="12" y="14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3" y="7"/>
                    </a:lnTo>
                    <a:lnTo>
                      <a:pt x="0" y="26"/>
                    </a:lnTo>
                    <a:lnTo>
                      <a:pt x="7" y="26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9" y="24"/>
                    </a:lnTo>
                    <a:lnTo>
                      <a:pt x="31" y="21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65"/>
              <p:cNvSpPr/>
              <p:nvPr/>
            </p:nvSpPr>
            <p:spPr bwMode="auto">
              <a:xfrm>
                <a:off x="1307971" y="3221992"/>
                <a:ext cx="235699" cy="206403"/>
              </a:xfrm>
              <a:custGeom>
                <a:avLst/>
                <a:gdLst>
                  <a:gd name="T0" fmla="*/ 64 w 74"/>
                  <a:gd name="T1" fmla="*/ 48 h 65"/>
                  <a:gd name="T2" fmla="*/ 69 w 74"/>
                  <a:gd name="T3" fmla="*/ 49 h 65"/>
                  <a:gd name="T4" fmla="*/ 74 w 74"/>
                  <a:gd name="T5" fmla="*/ 52 h 65"/>
                  <a:gd name="T6" fmla="*/ 69 w 74"/>
                  <a:gd name="T7" fmla="*/ 56 h 65"/>
                  <a:gd name="T8" fmla="*/ 64 w 74"/>
                  <a:gd name="T9" fmla="*/ 54 h 65"/>
                  <a:gd name="T10" fmla="*/ 60 w 74"/>
                  <a:gd name="T11" fmla="*/ 58 h 65"/>
                  <a:gd name="T12" fmla="*/ 60 w 74"/>
                  <a:gd name="T13" fmla="*/ 63 h 65"/>
                  <a:gd name="T14" fmla="*/ 57 w 74"/>
                  <a:gd name="T15" fmla="*/ 65 h 65"/>
                  <a:gd name="T16" fmla="*/ 55 w 74"/>
                  <a:gd name="T17" fmla="*/ 59 h 65"/>
                  <a:gd name="T18" fmla="*/ 49 w 74"/>
                  <a:gd name="T19" fmla="*/ 57 h 65"/>
                  <a:gd name="T20" fmla="*/ 41 w 74"/>
                  <a:gd name="T21" fmla="*/ 52 h 65"/>
                  <a:gd name="T22" fmla="*/ 36 w 74"/>
                  <a:gd name="T23" fmla="*/ 53 h 65"/>
                  <a:gd name="T24" fmla="*/ 26 w 74"/>
                  <a:gd name="T25" fmla="*/ 51 h 65"/>
                  <a:gd name="T26" fmla="*/ 26 w 74"/>
                  <a:gd name="T27" fmla="*/ 48 h 65"/>
                  <a:gd name="T28" fmla="*/ 21 w 74"/>
                  <a:gd name="T29" fmla="*/ 42 h 65"/>
                  <a:gd name="T30" fmla="*/ 18 w 74"/>
                  <a:gd name="T31" fmla="*/ 45 h 65"/>
                  <a:gd name="T32" fmla="*/ 12 w 74"/>
                  <a:gd name="T33" fmla="*/ 45 h 65"/>
                  <a:gd name="T34" fmla="*/ 5 w 74"/>
                  <a:gd name="T35" fmla="*/ 43 h 65"/>
                  <a:gd name="T36" fmla="*/ 8 w 74"/>
                  <a:gd name="T37" fmla="*/ 36 h 65"/>
                  <a:gd name="T38" fmla="*/ 8 w 74"/>
                  <a:gd name="T39" fmla="*/ 28 h 65"/>
                  <a:gd name="T40" fmla="*/ 0 w 74"/>
                  <a:gd name="T41" fmla="*/ 16 h 65"/>
                  <a:gd name="T42" fmla="*/ 4 w 74"/>
                  <a:gd name="T43" fmla="*/ 13 h 65"/>
                  <a:gd name="T44" fmla="*/ 6 w 74"/>
                  <a:gd name="T45" fmla="*/ 8 h 65"/>
                  <a:gd name="T46" fmla="*/ 10 w 74"/>
                  <a:gd name="T47" fmla="*/ 8 h 65"/>
                  <a:gd name="T48" fmla="*/ 14 w 74"/>
                  <a:gd name="T49" fmla="*/ 5 h 65"/>
                  <a:gd name="T50" fmla="*/ 17 w 74"/>
                  <a:gd name="T51" fmla="*/ 5 h 65"/>
                  <a:gd name="T52" fmla="*/ 20 w 74"/>
                  <a:gd name="T53" fmla="*/ 1 h 65"/>
                  <a:gd name="T54" fmla="*/ 25 w 74"/>
                  <a:gd name="T55" fmla="*/ 0 h 65"/>
                  <a:gd name="T56" fmla="*/ 28 w 74"/>
                  <a:gd name="T57" fmla="*/ 2 h 65"/>
                  <a:gd name="T58" fmla="*/ 33 w 74"/>
                  <a:gd name="T59" fmla="*/ 2 h 65"/>
                  <a:gd name="T60" fmla="*/ 35 w 74"/>
                  <a:gd name="T61" fmla="*/ 5 h 65"/>
                  <a:gd name="T62" fmla="*/ 38 w 74"/>
                  <a:gd name="T63" fmla="*/ 6 h 65"/>
                  <a:gd name="T64" fmla="*/ 41 w 74"/>
                  <a:gd name="T65" fmla="*/ 9 h 65"/>
                  <a:gd name="T66" fmla="*/ 41 w 74"/>
                  <a:gd name="T67" fmla="*/ 14 h 65"/>
                  <a:gd name="T68" fmla="*/ 45 w 74"/>
                  <a:gd name="T69" fmla="*/ 15 h 65"/>
                  <a:gd name="T70" fmla="*/ 46 w 74"/>
                  <a:gd name="T71" fmla="*/ 19 h 65"/>
                  <a:gd name="T72" fmla="*/ 50 w 74"/>
                  <a:gd name="T73" fmla="*/ 20 h 65"/>
                  <a:gd name="T74" fmla="*/ 51 w 74"/>
                  <a:gd name="T75" fmla="*/ 28 h 65"/>
                  <a:gd name="T76" fmla="*/ 56 w 74"/>
                  <a:gd name="T77" fmla="*/ 31 h 65"/>
                  <a:gd name="T78" fmla="*/ 57 w 74"/>
                  <a:gd name="T79" fmla="*/ 39 h 65"/>
                  <a:gd name="T80" fmla="*/ 61 w 74"/>
                  <a:gd name="T81" fmla="*/ 40 h 65"/>
                  <a:gd name="T82" fmla="*/ 64 w 74"/>
                  <a:gd name="T83" fmla="*/ 42 h 65"/>
                  <a:gd name="T84" fmla="*/ 64 w 74"/>
                  <a:gd name="T85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" h="65">
                    <a:moveTo>
                      <a:pt x="64" y="48"/>
                    </a:moveTo>
                    <a:cubicBezTo>
                      <a:pt x="69" y="49"/>
                      <a:pt x="69" y="49"/>
                      <a:pt x="69" y="49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6" y="24"/>
                      <a:pt x="3" y="20"/>
                      <a:pt x="0" y="1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4" y="42"/>
                      <a:pt x="64" y="42"/>
                      <a:pt x="64" y="42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67"/>
              <p:cNvSpPr/>
              <p:nvPr/>
            </p:nvSpPr>
            <p:spPr bwMode="auto">
              <a:xfrm>
                <a:off x="1984440" y="2991620"/>
                <a:ext cx="408811" cy="214393"/>
              </a:xfrm>
              <a:custGeom>
                <a:avLst/>
                <a:gdLst>
                  <a:gd name="T0" fmla="*/ 36 w 307"/>
                  <a:gd name="T1" fmla="*/ 86 h 161"/>
                  <a:gd name="T2" fmla="*/ 48 w 307"/>
                  <a:gd name="T3" fmla="*/ 74 h 161"/>
                  <a:gd name="T4" fmla="*/ 53 w 307"/>
                  <a:gd name="T5" fmla="*/ 74 h 161"/>
                  <a:gd name="T6" fmla="*/ 60 w 307"/>
                  <a:gd name="T7" fmla="*/ 91 h 161"/>
                  <a:gd name="T8" fmla="*/ 79 w 307"/>
                  <a:gd name="T9" fmla="*/ 103 h 161"/>
                  <a:gd name="T10" fmla="*/ 89 w 307"/>
                  <a:gd name="T11" fmla="*/ 103 h 161"/>
                  <a:gd name="T12" fmla="*/ 89 w 307"/>
                  <a:gd name="T13" fmla="*/ 120 h 161"/>
                  <a:gd name="T14" fmla="*/ 106 w 307"/>
                  <a:gd name="T15" fmla="*/ 129 h 161"/>
                  <a:gd name="T16" fmla="*/ 106 w 307"/>
                  <a:gd name="T17" fmla="*/ 144 h 161"/>
                  <a:gd name="T18" fmla="*/ 127 w 307"/>
                  <a:gd name="T19" fmla="*/ 149 h 161"/>
                  <a:gd name="T20" fmla="*/ 154 w 307"/>
                  <a:gd name="T21" fmla="*/ 141 h 161"/>
                  <a:gd name="T22" fmla="*/ 163 w 307"/>
                  <a:gd name="T23" fmla="*/ 132 h 161"/>
                  <a:gd name="T24" fmla="*/ 178 w 307"/>
                  <a:gd name="T25" fmla="*/ 132 h 161"/>
                  <a:gd name="T26" fmla="*/ 185 w 307"/>
                  <a:gd name="T27" fmla="*/ 146 h 161"/>
                  <a:gd name="T28" fmla="*/ 194 w 307"/>
                  <a:gd name="T29" fmla="*/ 156 h 161"/>
                  <a:gd name="T30" fmla="*/ 209 w 307"/>
                  <a:gd name="T31" fmla="*/ 156 h 161"/>
                  <a:gd name="T32" fmla="*/ 216 w 307"/>
                  <a:gd name="T33" fmla="*/ 161 h 161"/>
                  <a:gd name="T34" fmla="*/ 228 w 307"/>
                  <a:gd name="T35" fmla="*/ 149 h 161"/>
                  <a:gd name="T36" fmla="*/ 250 w 307"/>
                  <a:gd name="T37" fmla="*/ 141 h 161"/>
                  <a:gd name="T38" fmla="*/ 259 w 307"/>
                  <a:gd name="T39" fmla="*/ 149 h 161"/>
                  <a:gd name="T40" fmla="*/ 269 w 307"/>
                  <a:gd name="T41" fmla="*/ 139 h 161"/>
                  <a:gd name="T42" fmla="*/ 293 w 307"/>
                  <a:gd name="T43" fmla="*/ 139 h 161"/>
                  <a:gd name="T44" fmla="*/ 295 w 307"/>
                  <a:gd name="T45" fmla="*/ 101 h 161"/>
                  <a:gd name="T46" fmla="*/ 307 w 307"/>
                  <a:gd name="T47" fmla="*/ 89 h 161"/>
                  <a:gd name="T48" fmla="*/ 286 w 307"/>
                  <a:gd name="T49" fmla="*/ 72 h 161"/>
                  <a:gd name="T50" fmla="*/ 276 w 307"/>
                  <a:gd name="T51" fmla="*/ 89 h 161"/>
                  <a:gd name="T52" fmla="*/ 257 w 307"/>
                  <a:gd name="T53" fmla="*/ 84 h 161"/>
                  <a:gd name="T54" fmla="*/ 250 w 307"/>
                  <a:gd name="T55" fmla="*/ 91 h 161"/>
                  <a:gd name="T56" fmla="*/ 238 w 307"/>
                  <a:gd name="T57" fmla="*/ 74 h 161"/>
                  <a:gd name="T58" fmla="*/ 204 w 307"/>
                  <a:gd name="T59" fmla="*/ 57 h 161"/>
                  <a:gd name="T60" fmla="*/ 199 w 307"/>
                  <a:gd name="T61" fmla="*/ 43 h 161"/>
                  <a:gd name="T62" fmla="*/ 182 w 307"/>
                  <a:gd name="T63" fmla="*/ 26 h 161"/>
                  <a:gd name="T64" fmla="*/ 161 w 307"/>
                  <a:gd name="T65" fmla="*/ 21 h 161"/>
                  <a:gd name="T66" fmla="*/ 149 w 307"/>
                  <a:gd name="T67" fmla="*/ 0 h 161"/>
                  <a:gd name="T68" fmla="*/ 132 w 307"/>
                  <a:gd name="T69" fmla="*/ 7 h 161"/>
                  <a:gd name="T70" fmla="*/ 113 w 307"/>
                  <a:gd name="T71" fmla="*/ 0 h 161"/>
                  <a:gd name="T72" fmla="*/ 91 w 307"/>
                  <a:gd name="T73" fmla="*/ 5 h 161"/>
                  <a:gd name="T74" fmla="*/ 72 w 307"/>
                  <a:gd name="T75" fmla="*/ 12 h 161"/>
                  <a:gd name="T76" fmla="*/ 72 w 307"/>
                  <a:gd name="T77" fmla="*/ 26 h 161"/>
                  <a:gd name="T78" fmla="*/ 51 w 307"/>
                  <a:gd name="T79" fmla="*/ 26 h 161"/>
                  <a:gd name="T80" fmla="*/ 43 w 307"/>
                  <a:gd name="T81" fmla="*/ 38 h 161"/>
                  <a:gd name="T82" fmla="*/ 34 w 307"/>
                  <a:gd name="T83" fmla="*/ 38 h 161"/>
                  <a:gd name="T84" fmla="*/ 17 w 307"/>
                  <a:gd name="T85" fmla="*/ 55 h 161"/>
                  <a:gd name="T86" fmla="*/ 5 w 307"/>
                  <a:gd name="T87" fmla="*/ 55 h 161"/>
                  <a:gd name="T88" fmla="*/ 0 w 307"/>
                  <a:gd name="T89" fmla="*/ 67 h 161"/>
                  <a:gd name="T90" fmla="*/ 12 w 307"/>
                  <a:gd name="T91" fmla="*/ 79 h 161"/>
                  <a:gd name="T92" fmla="*/ 27 w 307"/>
                  <a:gd name="T93" fmla="*/ 79 h 161"/>
                  <a:gd name="T94" fmla="*/ 36 w 307"/>
                  <a:gd name="T95" fmla="*/ 8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" h="161">
                    <a:moveTo>
                      <a:pt x="36" y="86"/>
                    </a:moveTo>
                    <a:lnTo>
                      <a:pt x="48" y="74"/>
                    </a:lnTo>
                    <a:lnTo>
                      <a:pt x="53" y="74"/>
                    </a:lnTo>
                    <a:lnTo>
                      <a:pt x="60" y="91"/>
                    </a:lnTo>
                    <a:lnTo>
                      <a:pt x="79" y="103"/>
                    </a:lnTo>
                    <a:lnTo>
                      <a:pt x="89" y="103"/>
                    </a:lnTo>
                    <a:lnTo>
                      <a:pt x="89" y="120"/>
                    </a:lnTo>
                    <a:lnTo>
                      <a:pt x="106" y="129"/>
                    </a:lnTo>
                    <a:lnTo>
                      <a:pt x="106" y="144"/>
                    </a:lnTo>
                    <a:lnTo>
                      <a:pt x="127" y="149"/>
                    </a:lnTo>
                    <a:lnTo>
                      <a:pt x="154" y="141"/>
                    </a:lnTo>
                    <a:lnTo>
                      <a:pt x="163" y="132"/>
                    </a:lnTo>
                    <a:lnTo>
                      <a:pt x="178" y="132"/>
                    </a:lnTo>
                    <a:lnTo>
                      <a:pt x="185" y="146"/>
                    </a:lnTo>
                    <a:lnTo>
                      <a:pt x="194" y="156"/>
                    </a:lnTo>
                    <a:lnTo>
                      <a:pt x="209" y="156"/>
                    </a:lnTo>
                    <a:lnTo>
                      <a:pt x="216" y="161"/>
                    </a:lnTo>
                    <a:lnTo>
                      <a:pt x="228" y="149"/>
                    </a:lnTo>
                    <a:lnTo>
                      <a:pt x="250" y="141"/>
                    </a:lnTo>
                    <a:lnTo>
                      <a:pt x="259" y="149"/>
                    </a:lnTo>
                    <a:lnTo>
                      <a:pt x="269" y="139"/>
                    </a:lnTo>
                    <a:lnTo>
                      <a:pt x="293" y="139"/>
                    </a:lnTo>
                    <a:lnTo>
                      <a:pt x="295" y="101"/>
                    </a:lnTo>
                    <a:lnTo>
                      <a:pt x="307" y="89"/>
                    </a:lnTo>
                    <a:lnTo>
                      <a:pt x="286" y="72"/>
                    </a:lnTo>
                    <a:lnTo>
                      <a:pt x="276" y="89"/>
                    </a:lnTo>
                    <a:lnTo>
                      <a:pt x="257" y="84"/>
                    </a:lnTo>
                    <a:lnTo>
                      <a:pt x="250" y="91"/>
                    </a:lnTo>
                    <a:lnTo>
                      <a:pt x="238" y="74"/>
                    </a:lnTo>
                    <a:lnTo>
                      <a:pt x="204" y="57"/>
                    </a:lnTo>
                    <a:lnTo>
                      <a:pt x="199" y="43"/>
                    </a:lnTo>
                    <a:lnTo>
                      <a:pt x="182" y="26"/>
                    </a:lnTo>
                    <a:lnTo>
                      <a:pt x="161" y="21"/>
                    </a:lnTo>
                    <a:lnTo>
                      <a:pt x="149" y="0"/>
                    </a:lnTo>
                    <a:lnTo>
                      <a:pt x="132" y="7"/>
                    </a:lnTo>
                    <a:lnTo>
                      <a:pt x="113" y="0"/>
                    </a:lnTo>
                    <a:lnTo>
                      <a:pt x="91" y="5"/>
                    </a:lnTo>
                    <a:lnTo>
                      <a:pt x="72" y="12"/>
                    </a:lnTo>
                    <a:lnTo>
                      <a:pt x="72" y="26"/>
                    </a:lnTo>
                    <a:lnTo>
                      <a:pt x="51" y="26"/>
                    </a:lnTo>
                    <a:lnTo>
                      <a:pt x="43" y="38"/>
                    </a:lnTo>
                    <a:lnTo>
                      <a:pt x="34" y="38"/>
                    </a:lnTo>
                    <a:lnTo>
                      <a:pt x="17" y="55"/>
                    </a:lnTo>
                    <a:lnTo>
                      <a:pt x="5" y="55"/>
                    </a:lnTo>
                    <a:lnTo>
                      <a:pt x="0" y="67"/>
                    </a:lnTo>
                    <a:lnTo>
                      <a:pt x="12" y="79"/>
                    </a:lnTo>
                    <a:lnTo>
                      <a:pt x="27" y="79"/>
                    </a:lnTo>
                    <a:lnTo>
                      <a:pt x="36" y="8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68"/>
              <p:cNvSpPr/>
              <p:nvPr/>
            </p:nvSpPr>
            <p:spPr bwMode="auto">
              <a:xfrm>
                <a:off x="2221470" y="2998278"/>
                <a:ext cx="475393" cy="498030"/>
              </a:xfrm>
              <a:custGeom>
                <a:avLst/>
                <a:gdLst>
                  <a:gd name="T0" fmla="*/ 92 w 149"/>
                  <a:gd name="T1" fmla="*/ 14 h 156"/>
                  <a:gd name="T2" fmla="*/ 88 w 149"/>
                  <a:gd name="T3" fmla="*/ 24 h 156"/>
                  <a:gd name="T4" fmla="*/ 81 w 149"/>
                  <a:gd name="T5" fmla="*/ 32 h 156"/>
                  <a:gd name="T6" fmla="*/ 76 w 149"/>
                  <a:gd name="T7" fmla="*/ 41 h 156"/>
                  <a:gd name="T8" fmla="*/ 80 w 149"/>
                  <a:gd name="T9" fmla="*/ 50 h 156"/>
                  <a:gd name="T10" fmla="*/ 82 w 149"/>
                  <a:gd name="T11" fmla="*/ 61 h 156"/>
                  <a:gd name="T12" fmla="*/ 82 w 149"/>
                  <a:gd name="T13" fmla="*/ 68 h 156"/>
                  <a:gd name="T14" fmla="*/ 89 w 149"/>
                  <a:gd name="T15" fmla="*/ 56 h 156"/>
                  <a:gd name="T16" fmla="*/ 102 w 149"/>
                  <a:gd name="T17" fmla="*/ 58 h 156"/>
                  <a:gd name="T18" fmla="*/ 111 w 149"/>
                  <a:gd name="T19" fmla="*/ 56 h 156"/>
                  <a:gd name="T20" fmla="*/ 116 w 149"/>
                  <a:gd name="T21" fmla="*/ 63 h 156"/>
                  <a:gd name="T22" fmla="*/ 125 w 149"/>
                  <a:gd name="T23" fmla="*/ 59 h 156"/>
                  <a:gd name="T24" fmla="*/ 134 w 149"/>
                  <a:gd name="T25" fmla="*/ 62 h 156"/>
                  <a:gd name="T26" fmla="*/ 149 w 149"/>
                  <a:gd name="T27" fmla="*/ 73 h 156"/>
                  <a:gd name="T28" fmla="*/ 142 w 149"/>
                  <a:gd name="T29" fmla="*/ 84 h 156"/>
                  <a:gd name="T30" fmla="*/ 130 w 149"/>
                  <a:gd name="T31" fmla="*/ 93 h 156"/>
                  <a:gd name="T32" fmla="*/ 134 w 149"/>
                  <a:gd name="T33" fmla="*/ 102 h 156"/>
                  <a:gd name="T34" fmla="*/ 132 w 149"/>
                  <a:gd name="T35" fmla="*/ 113 h 156"/>
                  <a:gd name="T36" fmla="*/ 118 w 149"/>
                  <a:gd name="T37" fmla="*/ 118 h 156"/>
                  <a:gd name="T38" fmla="*/ 110 w 149"/>
                  <a:gd name="T39" fmla="*/ 111 h 156"/>
                  <a:gd name="T40" fmla="*/ 95 w 149"/>
                  <a:gd name="T41" fmla="*/ 108 h 156"/>
                  <a:gd name="T42" fmla="*/ 89 w 149"/>
                  <a:gd name="T43" fmla="*/ 121 h 156"/>
                  <a:gd name="T44" fmla="*/ 78 w 149"/>
                  <a:gd name="T45" fmla="*/ 125 h 156"/>
                  <a:gd name="T46" fmla="*/ 68 w 149"/>
                  <a:gd name="T47" fmla="*/ 128 h 156"/>
                  <a:gd name="T48" fmla="*/ 58 w 149"/>
                  <a:gd name="T49" fmla="*/ 148 h 156"/>
                  <a:gd name="T50" fmla="*/ 49 w 149"/>
                  <a:gd name="T51" fmla="*/ 149 h 156"/>
                  <a:gd name="T52" fmla="*/ 47 w 149"/>
                  <a:gd name="T53" fmla="*/ 135 h 156"/>
                  <a:gd name="T54" fmla="*/ 45 w 149"/>
                  <a:gd name="T55" fmla="*/ 119 h 156"/>
                  <a:gd name="T56" fmla="*/ 36 w 149"/>
                  <a:gd name="T57" fmla="*/ 108 h 156"/>
                  <a:gd name="T58" fmla="*/ 23 w 149"/>
                  <a:gd name="T59" fmla="*/ 103 h 156"/>
                  <a:gd name="T60" fmla="*/ 16 w 149"/>
                  <a:gd name="T61" fmla="*/ 103 h 156"/>
                  <a:gd name="T62" fmla="*/ 4 w 149"/>
                  <a:gd name="T63" fmla="*/ 103 h 156"/>
                  <a:gd name="T64" fmla="*/ 5 w 149"/>
                  <a:gd name="T65" fmla="*/ 90 h 156"/>
                  <a:gd name="T66" fmla="*/ 15 w 149"/>
                  <a:gd name="T67" fmla="*/ 85 h 156"/>
                  <a:gd name="T68" fmla="*/ 33 w 149"/>
                  <a:gd name="T69" fmla="*/ 80 h 156"/>
                  <a:gd name="T70" fmla="*/ 16 w 149"/>
                  <a:gd name="T71" fmla="*/ 65 h 156"/>
                  <a:gd name="T72" fmla="*/ 30 w 149"/>
                  <a:gd name="T73" fmla="*/ 57 h 156"/>
                  <a:gd name="T74" fmla="*/ 38 w 149"/>
                  <a:gd name="T75" fmla="*/ 56 h 156"/>
                  <a:gd name="T76" fmla="*/ 49 w 149"/>
                  <a:gd name="T77" fmla="*/ 40 h 156"/>
                  <a:gd name="T78" fmla="*/ 56 w 149"/>
                  <a:gd name="T79" fmla="*/ 26 h 156"/>
                  <a:gd name="T80" fmla="*/ 53 w 149"/>
                  <a:gd name="T81" fmla="*/ 16 h 156"/>
                  <a:gd name="T82" fmla="*/ 64 w 149"/>
                  <a:gd name="T83" fmla="*/ 16 h 156"/>
                  <a:gd name="T84" fmla="*/ 83 w 149"/>
                  <a:gd name="T85" fmla="*/ 1 h 156"/>
                  <a:gd name="T86" fmla="*/ 89 w 149"/>
                  <a:gd name="T87" fmla="*/ 1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156">
                    <a:moveTo>
                      <a:pt x="89" y="13"/>
                    </a:move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31" y="59"/>
                      <a:pt x="131" y="59"/>
                      <a:pt x="131" y="59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3" y="68"/>
                      <a:pt x="146" y="71"/>
                      <a:pt x="149" y="73"/>
                    </a:cubicBezTo>
                    <a:cubicBezTo>
                      <a:pt x="148" y="79"/>
                      <a:pt x="148" y="79"/>
                      <a:pt x="148" y="79"/>
                    </a:cubicBezTo>
                    <a:cubicBezTo>
                      <a:pt x="142" y="84"/>
                      <a:pt x="142" y="84"/>
                      <a:pt x="142" y="84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30" y="93"/>
                      <a:pt x="130" y="93"/>
                      <a:pt x="130" y="93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13"/>
                      <a:pt x="132" y="113"/>
                      <a:pt x="132" y="113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7" y="111"/>
                      <a:pt x="117" y="111"/>
                      <a:pt x="117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1" y="115"/>
                      <a:pt x="91" y="115"/>
                      <a:pt x="91" y="115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78" y="125"/>
                      <a:pt x="78" y="125"/>
                      <a:pt x="78" y="125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5" y="141"/>
                      <a:pt x="61" y="145"/>
                      <a:pt x="58" y="148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49" y="149"/>
                      <a:pt x="49" y="149"/>
                      <a:pt x="49" y="149"/>
                    </a:cubicBezTo>
                    <a:cubicBezTo>
                      <a:pt x="47" y="141"/>
                      <a:pt x="47" y="141"/>
                      <a:pt x="47" y="141"/>
                    </a:cubicBezTo>
                    <a:cubicBezTo>
                      <a:pt x="47" y="135"/>
                      <a:pt x="47" y="135"/>
                      <a:pt x="47" y="135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29" y="106"/>
                      <a:pt x="29" y="106"/>
                      <a:pt x="29" y="106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9" y="107"/>
                      <a:pt x="9" y="107"/>
                      <a:pt x="9" y="107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51" y="37"/>
                      <a:pt x="54" y="35"/>
                      <a:pt x="56" y="33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9" y="10"/>
                      <a:pt x="74" y="5"/>
                      <a:pt x="80" y="0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90" y="9"/>
                      <a:pt x="90" y="9"/>
                      <a:pt x="90" y="9"/>
                    </a:cubicBezTo>
                    <a:lnTo>
                      <a:pt x="89" y="13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70"/>
              <p:cNvSpPr/>
              <p:nvPr/>
            </p:nvSpPr>
            <p:spPr bwMode="auto">
              <a:xfrm>
                <a:off x="1470430" y="3030237"/>
                <a:ext cx="226377" cy="149143"/>
              </a:xfrm>
              <a:custGeom>
                <a:avLst/>
                <a:gdLst>
                  <a:gd name="T0" fmla="*/ 54 w 71"/>
                  <a:gd name="T1" fmla="*/ 38 h 47"/>
                  <a:gd name="T2" fmla="*/ 54 w 71"/>
                  <a:gd name="T3" fmla="*/ 42 h 47"/>
                  <a:gd name="T4" fmla="*/ 50 w 71"/>
                  <a:gd name="T5" fmla="*/ 43 h 47"/>
                  <a:gd name="T6" fmla="*/ 45 w 71"/>
                  <a:gd name="T7" fmla="*/ 39 h 47"/>
                  <a:gd name="T8" fmla="*/ 42 w 71"/>
                  <a:gd name="T9" fmla="*/ 37 h 47"/>
                  <a:gd name="T10" fmla="*/ 36 w 71"/>
                  <a:gd name="T11" fmla="*/ 39 h 47"/>
                  <a:gd name="T12" fmla="*/ 33 w 71"/>
                  <a:gd name="T13" fmla="*/ 41 h 47"/>
                  <a:gd name="T14" fmla="*/ 29 w 71"/>
                  <a:gd name="T15" fmla="*/ 40 h 47"/>
                  <a:gd name="T16" fmla="*/ 24 w 71"/>
                  <a:gd name="T17" fmla="*/ 47 h 47"/>
                  <a:gd name="T18" fmla="*/ 17 w 71"/>
                  <a:gd name="T19" fmla="*/ 44 h 47"/>
                  <a:gd name="T20" fmla="*/ 11 w 71"/>
                  <a:gd name="T21" fmla="*/ 44 h 47"/>
                  <a:gd name="T22" fmla="*/ 6 w 71"/>
                  <a:gd name="T23" fmla="*/ 42 h 47"/>
                  <a:gd name="T24" fmla="*/ 5 w 71"/>
                  <a:gd name="T25" fmla="*/ 37 h 47"/>
                  <a:gd name="T26" fmla="*/ 1 w 71"/>
                  <a:gd name="T27" fmla="*/ 34 h 47"/>
                  <a:gd name="T28" fmla="*/ 1 w 71"/>
                  <a:gd name="T29" fmla="*/ 30 h 47"/>
                  <a:gd name="T30" fmla="*/ 4 w 71"/>
                  <a:gd name="T31" fmla="*/ 27 h 47"/>
                  <a:gd name="T32" fmla="*/ 4 w 71"/>
                  <a:gd name="T33" fmla="*/ 22 h 47"/>
                  <a:gd name="T34" fmla="*/ 6 w 71"/>
                  <a:gd name="T35" fmla="*/ 17 h 47"/>
                  <a:gd name="T36" fmla="*/ 3 w 71"/>
                  <a:gd name="T37" fmla="*/ 14 h 47"/>
                  <a:gd name="T38" fmla="*/ 3 w 71"/>
                  <a:gd name="T39" fmla="*/ 11 h 47"/>
                  <a:gd name="T40" fmla="*/ 0 w 71"/>
                  <a:gd name="T41" fmla="*/ 6 h 47"/>
                  <a:gd name="T42" fmla="*/ 5 w 71"/>
                  <a:gd name="T43" fmla="*/ 5 h 47"/>
                  <a:gd name="T44" fmla="*/ 10 w 71"/>
                  <a:gd name="T45" fmla="*/ 0 h 47"/>
                  <a:gd name="T46" fmla="*/ 15 w 71"/>
                  <a:gd name="T47" fmla="*/ 0 h 47"/>
                  <a:gd name="T48" fmla="*/ 18 w 71"/>
                  <a:gd name="T49" fmla="*/ 3 h 47"/>
                  <a:gd name="T50" fmla="*/ 19 w 71"/>
                  <a:gd name="T51" fmla="*/ 7 h 47"/>
                  <a:gd name="T52" fmla="*/ 24 w 71"/>
                  <a:gd name="T53" fmla="*/ 8 h 47"/>
                  <a:gd name="T54" fmla="*/ 26 w 71"/>
                  <a:gd name="T55" fmla="*/ 6 h 47"/>
                  <a:gd name="T56" fmla="*/ 29 w 71"/>
                  <a:gd name="T57" fmla="*/ 7 h 47"/>
                  <a:gd name="T58" fmla="*/ 34 w 71"/>
                  <a:gd name="T59" fmla="*/ 10 h 47"/>
                  <a:gd name="T60" fmla="*/ 38 w 71"/>
                  <a:gd name="T61" fmla="*/ 8 h 47"/>
                  <a:gd name="T62" fmla="*/ 43 w 71"/>
                  <a:gd name="T63" fmla="*/ 8 h 47"/>
                  <a:gd name="T64" fmla="*/ 50 w 71"/>
                  <a:gd name="T65" fmla="*/ 6 h 47"/>
                  <a:gd name="T66" fmla="*/ 55 w 71"/>
                  <a:gd name="T67" fmla="*/ 8 h 47"/>
                  <a:gd name="T68" fmla="*/ 58 w 71"/>
                  <a:gd name="T69" fmla="*/ 13 h 47"/>
                  <a:gd name="T70" fmla="*/ 61 w 71"/>
                  <a:gd name="T71" fmla="*/ 16 h 47"/>
                  <a:gd name="T72" fmla="*/ 67 w 71"/>
                  <a:gd name="T73" fmla="*/ 16 h 47"/>
                  <a:gd name="T74" fmla="*/ 71 w 71"/>
                  <a:gd name="T75" fmla="*/ 24 h 47"/>
                  <a:gd name="T76" fmla="*/ 69 w 71"/>
                  <a:gd name="T77" fmla="*/ 27 h 47"/>
                  <a:gd name="T78" fmla="*/ 67 w 71"/>
                  <a:gd name="T79" fmla="*/ 31 h 47"/>
                  <a:gd name="T80" fmla="*/ 67 w 71"/>
                  <a:gd name="T81" fmla="*/ 36 h 47"/>
                  <a:gd name="T82" fmla="*/ 61 w 71"/>
                  <a:gd name="T83" fmla="*/ 40 h 47"/>
                  <a:gd name="T84" fmla="*/ 56 w 71"/>
                  <a:gd name="T85" fmla="*/ 36 h 47"/>
                  <a:gd name="T86" fmla="*/ 54 w 71"/>
                  <a:gd name="T87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1" h="47">
                    <a:moveTo>
                      <a:pt x="54" y="38"/>
                    </a:moveTo>
                    <a:cubicBezTo>
                      <a:pt x="54" y="42"/>
                      <a:pt x="54" y="42"/>
                      <a:pt x="54" y="42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9"/>
                      <a:pt x="70" y="21"/>
                      <a:pt x="71" y="24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56" y="36"/>
                      <a:pt x="56" y="36"/>
                      <a:pt x="56" y="36"/>
                    </a:cubicBez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71"/>
              <p:cNvSpPr/>
              <p:nvPr/>
            </p:nvSpPr>
            <p:spPr bwMode="auto">
              <a:xfrm>
                <a:off x="1013680" y="2416355"/>
                <a:ext cx="138490" cy="150475"/>
              </a:xfrm>
              <a:custGeom>
                <a:avLst/>
                <a:gdLst>
                  <a:gd name="T0" fmla="*/ 6 w 43"/>
                  <a:gd name="T1" fmla="*/ 4 h 47"/>
                  <a:gd name="T2" fmla="*/ 11 w 43"/>
                  <a:gd name="T3" fmla="*/ 3 h 47"/>
                  <a:gd name="T4" fmla="*/ 12 w 43"/>
                  <a:gd name="T5" fmla="*/ 0 h 47"/>
                  <a:gd name="T6" fmla="*/ 17 w 43"/>
                  <a:gd name="T7" fmla="*/ 0 h 47"/>
                  <a:gd name="T8" fmla="*/ 21 w 43"/>
                  <a:gd name="T9" fmla="*/ 4 h 47"/>
                  <a:gd name="T10" fmla="*/ 21 w 43"/>
                  <a:gd name="T11" fmla="*/ 9 h 47"/>
                  <a:gd name="T12" fmla="*/ 24 w 43"/>
                  <a:gd name="T13" fmla="*/ 10 h 47"/>
                  <a:gd name="T14" fmla="*/ 25 w 43"/>
                  <a:gd name="T15" fmla="*/ 15 h 47"/>
                  <a:gd name="T16" fmla="*/ 30 w 43"/>
                  <a:gd name="T17" fmla="*/ 15 h 47"/>
                  <a:gd name="T18" fmla="*/ 31 w 43"/>
                  <a:gd name="T19" fmla="*/ 12 h 47"/>
                  <a:gd name="T20" fmla="*/ 29 w 43"/>
                  <a:gd name="T21" fmla="*/ 9 h 47"/>
                  <a:gd name="T22" fmla="*/ 31 w 43"/>
                  <a:gd name="T23" fmla="*/ 7 h 47"/>
                  <a:gd name="T24" fmla="*/ 37 w 43"/>
                  <a:gd name="T25" fmla="*/ 12 h 47"/>
                  <a:gd name="T26" fmla="*/ 37 w 43"/>
                  <a:gd name="T27" fmla="*/ 18 h 47"/>
                  <a:gd name="T28" fmla="*/ 37 w 43"/>
                  <a:gd name="T29" fmla="*/ 23 h 47"/>
                  <a:gd name="T30" fmla="*/ 40 w 43"/>
                  <a:gd name="T31" fmla="*/ 28 h 47"/>
                  <a:gd name="T32" fmla="*/ 42 w 43"/>
                  <a:gd name="T33" fmla="*/ 29 h 47"/>
                  <a:gd name="T34" fmla="*/ 43 w 43"/>
                  <a:gd name="T35" fmla="*/ 36 h 47"/>
                  <a:gd name="T36" fmla="*/ 41 w 43"/>
                  <a:gd name="T37" fmla="*/ 41 h 47"/>
                  <a:gd name="T38" fmla="*/ 29 w 43"/>
                  <a:gd name="T39" fmla="*/ 47 h 47"/>
                  <a:gd name="T40" fmla="*/ 11 w 43"/>
                  <a:gd name="T41" fmla="*/ 26 h 47"/>
                  <a:gd name="T42" fmla="*/ 0 w 43"/>
                  <a:gd name="T43" fmla="*/ 3 h 47"/>
                  <a:gd name="T44" fmla="*/ 6 w 43"/>
                  <a:gd name="T4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8"/>
                      <a:pt x="35" y="10"/>
                      <a:pt x="37" y="1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73"/>
              <p:cNvSpPr/>
              <p:nvPr/>
            </p:nvSpPr>
            <p:spPr bwMode="auto">
              <a:xfrm>
                <a:off x="1908537" y="3064859"/>
                <a:ext cx="217056" cy="185097"/>
              </a:xfrm>
              <a:custGeom>
                <a:avLst/>
                <a:gdLst>
                  <a:gd name="T0" fmla="*/ 21 w 68"/>
                  <a:gd name="T1" fmla="*/ 47 h 58"/>
                  <a:gd name="T2" fmla="*/ 25 w 68"/>
                  <a:gd name="T3" fmla="*/ 38 h 58"/>
                  <a:gd name="T4" fmla="*/ 10 w 68"/>
                  <a:gd name="T5" fmla="*/ 24 h 58"/>
                  <a:gd name="T6" fmla="*/ 1 w 68"/>
                  <a:gd name="T7" fmla="*/ 21 h 58"/>
                  <a:gd name="T8" fmla="*/ 1 w 68"/>
                  <a:gd name="T9" fmla="*/ 16 h 58"/>
                  <a:gd name="T10" fmla="*/ 4 w 68"/>
                  <a:gd name="T11" fmla="*/ 11 h 58"/>
                  <a:gd name="T12" fmla="*/ 0 w 68"/>
                  <a:gd name="T13" fmla="*/ 5 h 58"/>
                  <a:gd name="T14" fmla="*/ 5 w 68"/>
                  <a:gd name="T15" fmla="*/ 0 h 58"/>
                  <a:gd name="T16" fmla="*/ 14 w 68"/>
                  <a:gd name="T17" fmla="*/ 0 h 58"/>
                  <a:gd name="T18" fmla="*/ 17 w 68"/>
                  <a:gd name="T19" fmla="*/ 4 h 58"/>
                  <a:gd name="T20" fmla="*/ 24 w 68"/>
                  <a:gd name="T21" fmla="*/ 5 h 58"/>
                  <a:gd name="T22" fmla="*/ 29 w 68"/>
                  <a:gd name="T23" fmla="*/ 10 h 58"/>
                  <a:gd name="T24" fmla="*/ 35 w 68"/>
                  <a:gd name="T25" fmla="*/ 10 h 58"/>
                  <a:gd name="T26" fmla="*/ 39 w 68"/>
                  <a:gd name="T27" fmla="*/ 13 h 58"/>
                  <a:gd name="T28" fmla="*/ 44 w 68"/>
                  <a:gd name="T29" fmla="*/ 8 h 58"/>
                  <a:gd name="T30" fmla="*/ 46 w 68"/>
                  <a:gd name="T31" fmla="*/ 8 h 58"/>
                  <a:gd name="T32" fmla="*/ 49 w 68"/>
                  <a:gd name="T33" fmla="*/ 15 h 58"/>
                  <a:gd name="T34" fmla="*/ 57 w 68"/>
                  <a:gd name="T35" fmla="*/ 20 h 58"/>
                  <a:gd name="T36" fmla="*/ 61 w 68"/>
                  <a:gd name="T37" fmla="*/ 20 h 58"/>
                  <a:gd name="T38" fmla="*/ 61 w 68"/>
                  <a:gd name="T39" fmla="*/ 27 h 58"/>
                  <a:gd name="T40" fmla="*/ 68 w 68"/>
                  <a:gd name="T41" fmla="*/ 31 h 58"/>
                  <a:gd name="T42" fmla="*/ 68 w 68"/>
                  <a:gd name="T43" fmla="*/ 37 h 58"/>
                  <a:gd name="T44" fmla="*/ 61 w 68"/>
                  <a:gd name="T45" fmla="*/ 37 h 58"/>
                  <a:gd name="T46" fmla="*/ 58 w 68"/>
                  <a:gd name="T47" fmla="*/ 44 h 58"/>
                  <a:gd name="T48" fmla="*/ 51 w 68"/>
                  <a:gd name="T49" fmla="*/ 44 h 58"/>
                  <a:gd name="T50" fmla="*/ 46 w 68"/>
                  <a:gd name="T51" fmla="*/ 39 h 58"/>
                  <a:gd name="T52" fmla="*/ 42 w 68"/>
                  <a:gd name="T53" fmla="*/ 43 h 58"/>
                  <a:gd name="T54" fmla="*/ 40 w 68"/>
                  <a:gd name="T55" fmla="*/ 51 h 58"/>
                  <a:gd name="T56" fmla="*/ 35 w 68"/>
                  <a:gd name="T57" fmla="*/ 55 h 58"/>
                  <a:gd name="T58" fmla="*/ 26 w 68"/>
                  <a:gd name="T59" fmla="*/ 56 h 58"/>
                  <a:gd name="T60" fmla="*/ 18 w 68"/>
                  <a:gd name="T61" fmla="*/ 58 h 58"/>
                  <a:gd name="T62" fmla="*/ 21 w 68"/>
                  <a:gd name="T6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" h="58">
                    <a:moveTo>
                      <a:pt x="21" y="47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20" y="34"/>
                      <a:pt x="15" y="29"/>
                      <a:pt x="10" y="2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18" y="58"/>
                      <a:pt x="18" y="58"/>
                      <a:pt x="18" y="58"/>
                    </a:cubicBez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74"/>
              <p:cNvSpPr/>
              <p:nvPr/>
            </p:nvSpPr>
            <p:spPr bwMode="auto">
              <a:xfrm>
                <a:off x="1431812" y="3387114"/>
                <a:ext cx="280975" cy="264995"/>
              </a:xfrm>
              <a:custGeom>
                <a:avLst/>
                <a:gdLst>
                  <a:gd name="T0" fmla="*/ 64 w 88"/>
                  <a:gd name="T1" fmla="*/ 26 h 83"/>
                  <a:gd name="T2" fmla="*/ 67 w 88"/>
                  <a:gd name="T3" fmla="*/ 30 h 83"/>
                  <a:gd name="T4" fmla="*/ 66 w 88"/>
                  <a:gd name="T5" fmla="*/ 35 h 83"/>
                  <a:gd name="T6" fmla="*/ 70 w 88"/>
                  <a:gd name="T7" fmla="*/ 39 h 83"/>
                  <a:gd name="T8" fmla="*/ 77 w 88"/>
                  <a:gd name="T9" fmla="*/ 42 h 83"/>
                  <a:gd name="T10" fmla="*/ 79 w 88"/>
                  <a:gd name="T11" fmla="*/ 46 h 83"/>
                  <a:gd name="T12" fmla="*/ 83 w 88"/>
                  <a:gd name="T13" fmla="*/ 50 h 83"/>
                  <a:gd name="T14" fmla="*/ 88 w 88"/>
                  <a:gd name="T15" fmla="*/ 64 h 83"/>
                  <a:gd name="T16" fmla="*/ 86 w 88"/>
                  <a:gd name="T17" fmla="*/ 66 h 83"/>
                  <a:gd name="T18" fmla="*/ 78 w 88"/>
                  <a:gd name="T19" fmla="*/ 66 h 83"/>
                  <a:gd name="T20" fmla="*/ 73 w 88"/>
                  <a:gd name="T21" fmla="*/ 64 h 83"/>
                  <a:gd name="T22" fmla="*/ 72 w 88"/>
                  <a:gd name="T23" fmla="*/ 60 h 83"/>
                  <a:gd name="T24" fmla="*/ 66 w 88"/>
                  <a:gd name="T25" fmla="*/ 59 h 83"/>
                  <a:gd name="T26" fmla="*/ 61 w 88"/>
                  <a:gd name="T27" fmla="*/ 63 h 83"/>
                  <a:gd name="T28" fmla="*/ 51 w 88"/>
                  <a:gd name="T29" fmla="*/ 63 h 83"/>
                  <a:gd name="T30" fmla="*/ 49 w 88"/>
                  <a:gd name="T31" fmla="*/ 71 h 83"/>
                  <a:gd name="T32" fmla="*/ 40 w 88"/>
                  <a:gd name="T33" fmla="*/ 79 h 83"/>
                  <a:gd name="T34" fmla="*/ 31 w 88"/>
                  <a:gd name="T35" fmla="*/ 79 h 83"/>
                  <a:gd name="T36" fmla="*/ 28 w 88"/>
                  <a:gd name="T37" fmla="*/ 83 h 83"/>
                  <a:gd name="T38" fmla="*/ 23 w 88"/>
                  <a:gd name="T39" fmla="*/ 83 h 83"/>
                  <a:gd name="T40" fmla="*/ 20 w 88"/>
                  <a:gd name="T41" fmla="*/ 79 h 83"/>
                  <a:gd name="T42" fmla="*/ 14 w 88"/>
                  <a:gd name="T43" fmla="*/ 79 h 83"/>
                  <a:gd name="T44" fmla="*/ 14 w 88"/>
                  <a:gd name="T45" fmla="*/ 75 h 83"/>
                  <a:gd name="T46" fmla="*/ 11 w 88"/>
                  <a:gd name="T47" fmla="*/ 72 h 83"/>
                  <a:gd name="T48" fmla="*/ 5 w 88"/>
                  <a:gd name="T49" fmla="*/ 69 h 83"/>
                  <a:gd name="T50" fmla="*/ 5 w 88"/>
                  <a:gd name="T51" fmla="*/ 62 h 83"/>
                  <a:gd name="T52" fmla="*/ 0 w 88"/>
                  <a:gd name="T53" fmla="*/ 57 h 83"/>
                  <a:gd name="T54" fmla="*/ 7 w 88"/>
                  <a:gd name="T55" fmla="*/ 54 h 83"/>
                  <a:gd name="T56" fmla="*/ 5 w 88"/>
                  <a:gd name="T57" fmla="*/ 50 h 83"/>
                  <a:gd name="T58" fmla="*/ 10 w 88"/>
                  <a:gd name="T59" fmla="*/ 49 h 83"/>
                  <a:gd name="T60" fmla="*/ 10 w 88"/>
                  <a:gd name="T61" fmla="*/ 43 h 83"/>
                  <a:gd name="T62" fmla="*/ 15 w 88"/>
                  <a:gd name="T63" fmla="*/ 41 h 83"/>
                  <a:gd name="T64" fmla="*/ 13 w 88"/>
                  <a:gd name="T65" fmla="*/ 39 h 83"/>
                  <a:gd name="T66" fmla="*/ 13 w 88"/>
                  <a:gd name="T67" fmla="*/ 32 h 83"/>
                  <a:gd name="T68" fmla="*/ 18 w 88"/>
                  <a:gd name="T69" fmla="*/ 29 h 83"/>
                  <a:gd name="T70" fmla="*/ 20 w 88"/>
                  <a:gd name="T71" fmla="*/ 24 h 83"/>
                  <a:gd name="T72" fmla="*/ 16 w 88"/>
                  <a:gd name="T73" fmla="*/ 20 h 83"/>
                  <a:gd name="T74" fmla="*/ 19 w 88"/>
                  <a:gd name="T75" fmla="*/ 17 h 83"/>
                  <a:gd name="T76" fmla="*/ 18 w 88"/>
                  <a:gd name="T77" fmla="*/ 13 h 83"/>
                  <a:gd name="T78" fmla="*/ 21 w 88"/>
                  <a:gd name="T79" fmla="*/ 11 h 83"/>
                  <a:gd name="T80" fmla="*/ 21 w 88"/>
                  <a:gd name="T81" fmla="*/ 6 h 83"/>
                  <a:gd name="T82" fmla="*/ 25 w 88"/>
                  <a:gd name="T83" fmla="*/ 2 h 83"/>
                  <a:gd name="T84" fmla="*/ 30 w 88"/>
                  <a:gd name="T85" fmla="*/ 4 h 83"/>
                  <a:gd name="T86" fmla="*/ 35 w 88"/>
                  <a:gd name="T87" fmla="*/ 0 h 83"/>
                  <a:gd name="T88" fmla="*/ 41 w 88"/>
                  <a:gd name="T89" fmla="*/ 1 h 83"/>
                  <a:gd name="T90" fmla="*/ 44 w 88"/>
                  <a:gd name="T91" fmla="*/ 6 h 83"/>
                  <a:gd name="T92" fmla="*/ 50 w 88"/>
                  <a:gd name="T93" fmla="*/ 9 h 83"/>
                  <a:gd name="T94" fmla="*/ 49 w 88"/>
                  <a:gd name="T95" fmla="*/ 15 h 83"/>
                  <a:gd name="T96" fmla="*/ 53 w 88"/>
                  <a:gd name="T97" fmla="*/ 19 h 83"/>
                  <a:gd name="T98" fmla="*/ 59 w 88"/>
                  <a:gd name="T99" fmla="*/ 19 h 83"/>
                  <a:gd name="T100" fmla="*/ 64 w 88"/>
                  <a:gd name="T101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83">
                    <a:moveTo>
                      <a:pt x="64" y="26"/>
                    </a:moveTo>
                    <a:cubicBezTo>
                      <a:pt x="67" y="30"/>
                      <a:pt x="67" y="30"/>
                      <a:pt x="67" y="30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5" y="55"/>
                      <a:pt x="86" y="59"/>
                      <a:pt x="88" y="64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2"/>
                      <a:pt x="17" y="21"/>
                      <a:pt x="16" y="2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9" y="19"/>
                      <a:pt x="59" y="19"/>
                      <a:pt x="59" y="19"/>
                    </a:cubicBez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75"/>
              <p:cNvSpPr/>
              <p:nvPr/>
            </p:nvSpPr>
            <p:spPr bwMode="auto">
              <a:xfrm>
                <a:off x="1876577" y="2644729"/>
                <a:ext cx="591245" cy="463408"/>
              </a:xfrm>
              <a:custGeom>
                <a:avLst/>
                <a:gdLst>
                  <a:gd name="T0" fmla="*/ 83 w 185"/>
                  <a:gd name="T1" fmla="*/ 5 h 145"/>
                  <a:gd name="T2" fmla="*/ 88 w 185"/>
                  <a:gd name="T3" fmla="*/ 14 h 145"/>
                  <a:gd name="T4" fmla="*/ 83 w 185"/>
                  <a:gd name="T5" fmla="*/ 27 h 145"/>
                  <a:gd name="T6" fmla="*/ 82 w 185"/>
                  <a:gd name="T7" fmla="*/ 40 h 145"/>
                  <a:gd name="T8" fmla="*/ 87 w 185"/>
                  <a:gd name="T9" fmla="*/ 46 h 145"/>
                  <a:gd name="T10" fmla="*/ 94 w 185"/>
                  <a:gd name="T11" fmla="*/ 53 h 145"/>
                  <a:gd name="T12" fmla="*/ 99 w 185"/>
                  <a:gd name="T13" fmla="*/ 57 h 145"/>
                  <a:gd name="T14" fmla="*/ 106 w 185"/>
                  <a:gd name="T15" fmla="*/ 60 h 145"/>
                  <a:gd name="T16" fmla="*/ 114 w 185"/>
                  <a:gd name="T17" fmla="*/ 64 h 145"/>
                  <a:gd name="T18" fmla="*/ 122 w 185"/>
                  <a:gd name="T19" fmla="*/ 68 h 145"/>
                  <a:gd name="T20" fmla="*/ 129 w 185"/>
                  <a:gd name="T21" fmla="*/ 73 h 145"/>
                  <a:gd name="T22" fmla="*/ 136 w 185"/>
                  <a:gd name="T23" fmla="*/ 80 h 145"/>
                  <a:gd name="T24" fmla="*/ 139 w 185"/>
                  <a:gd name="T25" fmla="*/ 84 h 145"/>
                  <a:gd name="T26" fmla="*/ 145 w 185"/>
                  <a:gd name="T27" fmla="*/ 82 h 145"/>
                  <a:gd name="T28" fmla="*/ 152 w 185"/>
                  <a:gd name="T29" fmla="*/ 83 h 145"/>
                  <a:gd name="T30" fmla="*/ 154 w 185"/>
                  <a:gd name="T31" fmla="*/ 90 h 145"/>
                  <a:gd name="T32" fmla="*/ 156 w 185"/>
                  <a:gd name="T33" fmla="*/ 92 h 145"/>
                  <a:gd name="T34" fmla="*/ 163 w 185"/>
                  <a:gd name="T35" fmla="*/ 97 h 145"/>
                  <a:gd name="T36" fmla="*/ 168 w 185"/>
                  <a:gd name="T37" fmla="*/ 90 h 145"/>
                  <a:gd name="T38" fmla="*/ 175 w 185"/>
                  <a:gd name="T39" fmla="*/ 96 h 145"/>
                  <a:gd name="T40" fmla="*/ 176 w 185"/>
                  <a:gd name="T41" fmla="*/ 102 h 145"/>
                  <a:gd name="T42" fmla="*/ 179 w 185"/>
                  <a:gd name="T43" fmla="*/ 104 h 145"/>
                  <a:gd name="T44" fmla="*/ 181 w 185"/>
                  <a:gd name="T45" fmla="*/ 107 h 145"/>
                  <a:gd name="T46" fmla="*/ 173 w 185"/>
                  <a:gd name="T47" fmla="*/ 125 h 145"/>
                  <a:gd name="T48" fmla="*/ 162 w 185"/>
                  <a:gd name="T49" fmla="*/ 125 h 145"/>
                  <a:gd name="T50" fmla="*/ 165 w 185"/>
                  <a:gd name="T51" fmla="*/ 135 h 145"/>
                  <a:gd name="T52" fmla="*/ 163 w 185"/>
                  <a:gd name="T53" fmla="*/ 144 h 145"/>
                  <a:gd name="T54" fmla="*/ 150 w 185"/>
                  <a:gd name="T55" fmla="*/ 144 h 145"/>
                  <a:gd name="T56" fmla="*/ 139 w 185"/>
                  <a:gd name="T57" fmla="*/ 145 h 145"/>
                  <a:gd name="T58" fmla="*/ 120 w 185"/>
                  <a:gd name="T59" fmla="*/ 131 h 145"/>
                  <a:gd name="T60" fmla="*/ 111 w 185"/>
                  <a:gd name="T61" fmla="*/ 118 h 145"/>
                  <a:gd name="T62" fmla="*/ 97 w 185"/>
                  <a:gd name="T63" fmla="*/ 107 h 145"/>
                  <a:gd name="T64" fmla="*/ 82 w 185"/>
                  <a:gd name="T65" fmla="*/ 107 h 145"/>
                  <a:gd name="T66" fmla="*/ 65 w 185"/>
                  <a:gd name="T67" fmla="*/ 112 h 145"/>
                  <a:gd name="T68" fmla="*/ 57 w 185"/>
                  <a:gd name="T69" fmla="*/ 90 h 145"/>
                  <a:gd name="T70" fmla="*/ 46 w 185"/>
                  <a:gd name="T71" fmla="*/ 87 h 145"/>
                  <a:gd name="T72" fmla="*/ 34 w 185"/>
                  <a:gd name="T73" fmla="*/ 78 h 145"/>
                  <a:gd name="T74" fmla="*/ 22 w 185"/>
                  <a:gd name="T75" fmla="*/ 72 h 145"/>
                  <a:gd name="T76" fmla="*/ 19 w 185"/>
                  <a:gd name="T77" fmla="*/ 65 h 145"/>
                  <a:gd name="T78" fmla="*/ 6 w 185"/>
                  <a:gd name="T79" fmla="*/ 62 h 145"/>
                  <a:gd name="T80" fmla="*/ 9 w 185"/>
                  <a:gd name="T81" fmla="*/ 55 h 145"/>
                  <a:gd name="T82" fmla="*/ 0 w 185"/>
                  <a:gd name="T83" fmla="*/ 46 h 145"/>
                  <a:gd name="T84" fmla="*/ 7 w 185"/>
                  <a:gd name="T85" fmla="*/ 35 h 145"/>
                  <a:gd name="T86" fmla="*/ 16 w 185"/>
                  <a:gd name="T87" fmla="*/ 33 h 145"/>
                  <a:gd name="T88" fmla="*/ 26 w 185"/>
                  <a:gd name="T89" fmla="*/ 26 h 145"/>
                  <a:gd name="T90" fmla="*/ 39 w 185"/>
                  <a:gd name="T91" fmla="*/ 11 h 145"/>
                  <a:gd name="T92" fmla="*/ 48 w 185"/>
                  <a:gd name="T93" fmla="*/ 6 h 145"/>
                  <a:gd name="T94" fmla="*/ 61 w 185"/>
                  <a:gd name="T95" fmla="*/ 0 h 145"/>
                  <a:gd name="T96" fmla="*/ 72 w 185"/>
                  <a:gd name="T97" fmla="*/ 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5" h="145">
                    <a:moveTo>
                      <a:pt x="78" y="2"/>
                    </a:moveTo>
                    <a:cubicBezTo>
                      <a:pt x="83" y="5"/>
                      <a:pt x="83" y="5"/>
                      <a:pt x="83" y="5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7" y="64"/>
                      <a:pt x="107" y="64"/>
                      <a:pt x="107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9" y="73"/>
                      <a:pt x="129" y="73"/>
                      <a:pt x="129" y="73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45" y="84"/>
                      <a:pt x="145" y="84"/>
                      <a:pt x="145" y="84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6" y="90"/>
                      <a:pt x="156" y="90"/>
                      <a:pt x="156" y="90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72" y="92"/>
                      <a:pt x="172" y="92"/>
                      <a:pt x="172" y="92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6" y="102"/>
                      <a:pt x="176" y="102"/>
                      <a:pt x="176" y="102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79" y="104"/>
                      <a:pt x="179" y="104"/>
                      <a:pt x="179" y="104"/>
                    </a:cubicBezTo>
                    <a:cubicBezTo>
                      <a:pt x="183" y="105"/>
                      <a:pt x="183" y="105"/>
                      <a:pt x="183" y="105"/>
                    </a:cubicBezTo>
                    <a:cubicBezTo>
                      <a:pt x="181" y="107"/>
                      <a:pt x="181" y="107"/>
                      <a:pt x="181" y="107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1" y="116"/>
                      <a:pt x="177" y="121"/>
                      <a:pt x="173" y="125"/>
                    </a:cubicBezTo>
                    <a:cubicBezTo>
                      <a:pt x="166" y="122"/>
                      <a:pt x="166" y="122"/>
                      <a:pt x="166" y="122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70" y="133"/>
                      <a:pt x="170" y="133"/>
                      <a:pt x="170" y="133"/>
                    </a:cubicBezTo>
                    <a:cubicBezTo>
                      <a:pt x="165" y="135"/>
                      <a:pt x="165" y="135"/>
                      <a:pt x="165" y="135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3" y="144"/>
                      <a:pt x="163" y="144"/>
                      <a:pt x="163" y="144"/>
                    </a:cubicBezTo>
                    <a:cubicBezTo>
                      <a:pt x="154" y="137"/>
                      <a:pt x="154" y="137"/>
                      <a:pt x="154" y="137"/>
                    </a:cubicBezTo>
                    <a:cubicBezTo>
                      <a:pt x="150" y="144"/>
                      <a:pt x="150" y="144"/>
                      <a:pt x="150" y="144"/>
                    </a:cubicBezTo>
                    <a:cubicBezTo>
                      <a:pt x="142" y="142"/>
                      <a:pt x="142" y="142"/>
                      <a:pt x="142" y="142"/>
                    </a:cubicBezTo>
                    <a:cubicBezTo>
                      <a:pt x="139" y="145"/>
                      <a:pt x="139" y="145"/>
                      <a:pt x="139" y="145"/>
                    </a:cubicBezTo>
                    <a:cubicBezTo>
                      <a:pt x="134" y="138"/>
                      <a:pt x="134" y="138"/>
                      <a:pt x="134" y="138"/>
                    </a:cubicBezTo>
                    <a:cubicBezTo>
                      <a:pt x="129" y="136"/>
                      <a:pt x="125" y="133"/>
                      <a:pt x="120" y="131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65" y="112"/>
                      <a:pt x="65" y="112"/>
                      <a:pt x="65" y="112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7" y="99"/>
                      <a:pt x="57" y="95"/>
                      <a:pt x="57" y="90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0" y="78"/>
                      <a:pt x="26" y="78"/>
                      <a:pt x="22" y="79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2"/>
                      <a:pt x="29" y="19"/>
                      <a:pt x="31" y="15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76"/>
              <p:cNvSpPr/>
              <p:nvPr/>
            </p:nvSpPr>
            <p:spPr bwMode="auto">
              <a:xfrm>
                <a:off x="1461108" y="3576206"/>
                <a:ext cx="415469" cy="363536"/>
              </a:xfrm>
              <a:custGeom>
                <a:avLst/>
                <a:gdLst>
                  <a:gd name="T0" fmla="*/ 26 w 130"/>
                  <a:gd name="T1" fmla="*/ 106 h 114"/>
                  <a:gd name="T2" fmla="*/ 15 w 130"/>
                  <a:gd name="T3" fmla="*/ 103 h 114"/>
                  <a:gd name="T4" fmla="*/ 6 w 130"/>
                  <a:gd name="T5" fmla="*/ 90 h 114"/>
                  <a:gd name="T6" fmla="*/ 8 w 130"/>
                  <a:gd name="T7" fmla="*/ 78 h 114"/>
                  <a:gd name="T8" fmla="*/ 4 w 130"/>
                  <a:gd name="T9" fmla="*/ 68 h 114"/>
                  <a:gd name="T10" fmla="*/ 10 w 130"/>
                  <a:gd name="T11" fmla="*/ 61 h 114"/>
                  <a:gd name="T12" fmla="*/ 23 w 130"/>
                  <a:gd name="T13" fmla="*/ 70 h 114"/>
                  <a:gd name="T14" fmla="*/ 25 w 130"/>
                  <a:gd name="T15" fmla="*/ 48 h 114"/>
                  <a:gd name="T16" fmla="*/ 37 w 130"/>
                  <a:gd name="T17" fmla="*/ 33 h 114"/>
                  <a:gd name="T18" fmla="*/ 31 w 130"/>
                  <a:gd name="T19" fmla="*/ 20 h 114"/>
                  <a:gd name="T20" fmla="*/ 42 w 130"/>
                  <a:gd name="T21" fmla="*/ 4 h 114"/>
                  <a:gd name="T22" fmla="*/ 57 w 130"/>
                  <a:gd name="T23" fmla="*/ 0 h 114"/>
                  <a:gd name="T24" fmla="*/ 64 w 130"/>
                  <a:gd name="T25" fmla="*/ 5 h 114"/>
                  <a:gd name="T26" fmla="*/ 77 w 130"/>
                  <a:gd name="T27" fmla="*/ 7 h 114"/>
                  <a:gd name="T28" fmla="*/ 78 w 130"/>
                  <a:gd name="T29" fmla="*/ 22 h 114"/>
                  <a:gd name="T30" fmla="*/ 91 w 130"/>
                  <a:gd name="T31" fmla="*/ 25 h 114"/>
                  <a:gd name="T32" fmla="*/ 99 w 130"/>
                  <a:gd name="T33" fmla="*/ 29 h 114"/>
                  <a:gd name="T34" fmla="*/ 108 w 130"/>
                  <a:gd name="T35" fmla="*/ 46 h 114"/>
                  <a:gd name="T36" fmla="*/ 106 w 130"/>
                  <a:gd name="T37" fmla="*/ 57 h 114"/>
                  <a:gd name="T38" fmla="*/ 114 w 130"/>
                  <a:gd name="T39" fmla="*/ 56 h 114"/>
                  <a:gd name="T40" fmla="*/ 119 w 130"/>
                  <a:gd name="T41" fmla="*/ 66 h 114"/>
                  <a:gd name="T42" fmla="*/ 125 w 130"/>
                  <a:gd name="T43" fmla="*/ 71 h 114"/>
                  <a:gd name="T44" fmla="*/ 130 w 130"/>
                  <a:gd name="T45" fmla="*/ 83 h 114"/>
                  <a:gd name="T46" fmla="*/ 123 w 130"/>
                  <a:gd name="T47" fmla="*/ 91 h 114"/>
                  <a:gd name="T48" fmla="*/ 105 w 130"/>
                  <a:gd name="T49" fmla="*/ 101 h 114"/>
                  <a:gd name="T50" fmla="*/ 99 w 130"/>
                  <a:gd name="T51" fmla="*/ 110 h 114"/>
                  <a:gd name="T52" fmla="*/ 88 w 130"/>
                  <a:gd name="T53" fmla="*/ 114 h 114"/>
                  <a:gd name="T54" fmla="*/ 81 w 130"/>
                  <a:gd name="T55" fmla="*/ 103 h 114"/>
                  <a:gd name="T56" fmla="*/ 69 w 130"/>
                  <a:gd name="T57" fmla="*/ 106 h 114"/>
                  <a:gd name="T58" fmla="*/ 57 w 130"/>
                  <a:gd name="T59" fmla="*/ 104 h 114"/>
                  <a:gd name="T60" fmla="*/ 48 w 130"/>
                  <a:gd name="T61" fmla="*/ 109 h 114"/>
                  <a:gd name="T62" fmla="*/ 44 w 130"/>
                  <a:gd name="T63" fmla="*/ 101 h 114"/>
                  <a:gd name="T64" fmla="*/ 38 w 130"/>
                  <a:gd name="T65" fmla="*/ 107 h 114"/>
                  <a:gd name="T66" fmla="*/ 31 w 130"/>
                  <a:gd name="T67" fmla="*/ 10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0" h="114">
                    <a:moveTo>
                      <a:pt x="31" y="105"/>
                    </a:moveTo>
                    <a:cubicBezTo>
                      <a:pt x="26" y="106"/>
                      <a:pt x="26" y="106"/>
                      <a:pt x="26" y="106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8" y="46"/>
                      <a:pt x="108" y="46"/>
                      <a:pt x="108" y="46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3" y="91"/>
                      <a:pt x="123" y="91"/>
                      <a:pt x="123" y="91"/>
                    </a:cubicBezTo>
                    <a:cubicBezTo>
                      <a:pt x="115" y="91"/>
                      <a:pt x="115" y="91"/>
                      <a:pt x="115" y="91"/>
                    </a:cubicBezTo>
                    <a:cubicBezTo>
                      <a:pt x="112" y="95"/>
                      <a:pt x="109" y="98"/>
                      <a:pt x="105" y="101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99" y="110"/>
                      <a:pt x="99" y="110"/>
                      <a:pt x="99" y="110"/>
                    </a:cubicBezTo>
                    <a:cubicBezTo>
                      <a:pt x="93" y="110"/>
                      <a:pt x="93" y="110"/>
                      <a:pt x="93" y="110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81" y="103"/>
                      <a:pt x="81" y="103"/>
                      <a:pt x="81" y="103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4" y="108"/>
                      <a:pt x="34" y="108"/>
                      <a:pt x="34" y="108"/>
                    </a:cubicBezTo>
                    <a:lnTo>
                      <a:pt x="31" y="10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77"/>
              <p:cNvSpPr/>
              <p:nvPr/>
            </p:nvSpPr>
            <p:spPr bwMode="auto">
              <a:xfrm>
                <a:off x="1812659" y="3055538"/>
                <a:ext cx="175775" cy="230373"/>
              </a:xfrm>
              <a:custGeom>
                <a:avLst/>
                <a:gdLst>
                  <a:gd name="T0" fmla="*/ 11 w 55"/>
                  <a:gd name="T1" fmla="*/ 32 h 72"/>
                  <a:gd name="T2" fmla="*/ 7 w 55"/>
                  <a:gd name="T3" fmla="*/ 31 h 72"/>
                  <a:gd name="T4" fmla="*/ 6 w 55"/>
                  <a:gd name="T5" fmla="*/ 27 h 72"/>
                  <a:gd name="T6" fmla="*/ 6 w 55"/>
                  <a:gd name="T7" fmla="*/ 23 h 72"/>
                  <a:gd name="T8" fmla="*/ 2 w 55"/>
                  <a:gd name="T9" fmla="*/ 22 h 72"/>
                  <a:gd name="T10" fmla="*/ 0 w 55"/>
                  <a:gd name="T11" fmla="*/ 17 h 72"/>
                  <a:gd name="T12" fmla="*/ 4 w 55"/>
                  <a:gd name="T13" fmla="*/ 14 h 72"/>
                  <a:gd name="T14" fmla="*/ 4 w 55"/>
                  <a:gd name="T15" fmla="*/ 9 h 72"/>
                  <a:gd name="T16" fmla="*/ 7 w 55"/>
                  <a:gd name="T17" fmla="*/ 7 h 72"/>
                  <a:gd name="T18" fmla="*/ 9 w 55"/>
                  <a:gd name="T19" fmla="*/ 2 h 72"/>
                  <a:gd name="T20" fmla="*/ 13 w 55"/>
                  <a:gd name="T21" fmla="*/ 0 h 72"/>
                  <a:gd name="T22" fmla="*/ 13 w 55"/>
                  <a:gd name="T23" fmla="*/ 4 h 72"/>
                  <a:gd name="T24" fmla="*/ 17 w 55"/>
                  <a:gd name="T25" fmla="*/ 7 h 72"/>
                  <a:gd name="T26" fmla="*/ 21 w 55"/>
                  <a:gd name="T27" fmla="*/ 11 h 72"/>
                  <a:gd name="T28" fmla="*/ 24 w 55"/>
                  <a:gd name="T29" fmla="*/ 8 h 72"/>
                  <a:gd name="T30" fmla="*/ 30 w 55"/>
                  <a:gd name="T31" fmla="*/ 8 h 72"/>
                  <a:gd name="T32" fmla="*/ 34 w 55"/>
                  <a:gd name="T33" fmla="*/ 14 h 72"/>
                  <a:gd name="T34" fmla="*/ 31 w 55"/>
                  <a:gd name="T35" fmla="*/ 19 h 72"/>
                  <a:gd name="T36" fmla="*/ 31 w 55"/>
                  <a:gd name="T37" fmla="*/ 24 h 72"/>
                  <a:gd name="T38" fmla="*/ 40 w 55"/>
                  <a:gd name="T39" fmla="*/ 27 h 72"/>
                  <a:gd name="T40" fmla="*/ 55 w 55"/>
                  <a:gd name="T41" fmla="*/ 41 h 72"/>
                  <a:gd name="T42" fmla="*/ 51 w 55"/>
                  <a:gd name="T43" fmla="*/ 50 h 72"/>
                  <a:gd name="T44" fmla="*/ 48 w 55"/>
                  <a:gd name="T45" fmla="*/ 61 h 72"/>
                  <a:gd name="T46" fmla="*/ 41 w 55"/>
                  <a:gd name="T47" fmla="*/ 63 h 72"/>
                  <a:gd name="T48" fmla="*/ 36 w 55"/>
                  <a:gd name="T49" fmla="*/ 67 h 72"/>
                  <a:gd name="T50" fmla="*/ 30 w 55"/>
                  <a:gd name="T51" fmla="*/ 68 h 72"/>
                  <a:gd name="T52" fmla="*/ 26 w 55"/>
                  <a:gd name="T53" fmla="*/ 72 h 72"/>
                  <a:gd name="T54" fmla="*/ 22 w 55"/>
                  <a:gd name="T55" fmla="*/ 65 h 72"/>
                  <a:gd name="T56" fmla="*/ 18 w 55"/>
                  <a:gd name="T57" fmla="*/ 64 h 72"/>
                  <a:gd name="T58" fmla="*/ 17 w 55"/>
                  <a:gd name="T59" fmla="*/ 59 h 72"/>
                  <a:gd name="T60" fmla="*/ 12 w 55"/>
                  <a:gd name="T61" fmla="*/ 57 h 72"/>
                  <a:gd name="T62" fmla="*/ 13 w 55"/>
                  <a:gd name="T63" fmla="*/ 53 h 72"/>
                  <a:gd name="T64" fmla="*/ 10 w 55"/>
                  <a:gd name="T65" fmla="*/ 51 h 72"/>
                  <a:gd name="T66" fmla="*/ 9 w 55"/>
                  <a:gd name="T67" fmla="*/ 46 h 72"/>
                  <a:gd name="T68" fmla="*/ 12 w 55"/>
                  <a:gd name="T69" fmla="*/ 45 h 72"/>
                  <a:gd name="T70" fmla="*/ 13 w 55"/>
                  <a:gd name="T71" fmla="*/ 41 h 72"/>
                  <a:gd name="T72" fmla="*/ 14 w 55"/>
                  <a:gd name="T73" fmla="*/ 35 h 72"/>
                  <a:gd name="T74" fmla="*/ 11 w 55"/>
                  <a:gd name="T75" fmla="*/ 3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72">
                    <a:moveTo>
                      <a:pt x="11" y="32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5" y="32"/>
                      <a:pt x="50" y="37"/>
                      <a:pt x="55" y="41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5"/>
                      <a:pt x="14" y="35"/>
                      <a:pt x="14" y="35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78"/>
              <p:cNvSpPr/>
              <p:nvPr/>
            </p:nvSpPr>
            <p:spPr bwMode="auto">
              <a:xfrm>
                <a:off x="1262696" y="3023579"/>
                <a:ext cx="227709" cy="214393"/>
              </a:xfrm>
              <a:custGeom>
                <a:avLst/>
                <a:gdLst>
                  <a:gd name="T0" fmla="*/ 54 w 71"/>
                  <a:gd name="T1" fmla="*/ 60 h 67"/>
                  <a:gd name="T2" fmla="*/ 56 w 71"/>
                  <a:gd name="T3" fmla="*/ 54 h 67"/>
                  <a:gd name="T4" fmla="*/ 55 w 71"/>
                  <a:gd name="T5" fmla="*/ 51 h 67"/>
                  <a:gd name="T6" fmla="*/ 58 w 71"/>
                  <a:gd name="T7" fmla="*/ 50 h 67"/>
                  <a:gd name="T8" fmla="*/ 62 w 71"/>
                  <a:gd name="T9" fmla="*/ 50 h 67"/>
                  <a:gd name="T10" fmla="*/ 65 w 71"/>
                  <a:gd name="T11" fmla="*/ 53 h 67"/>
                  <a:gd name="T12" fmla="*/ 67 w 71"/>
                  <a:gd name="T13" fmla="*/ 51 h 67"/>
                  <a:gd name="T14" fmla="*/ 68 w 71"/>
                  <a:gd name="T15" fmla="*/ 46 h 67"/>
                  <a:gd name="T16" fmla="*/ 71 w 71"/>
                  <a:gd name="T17" fmla="*/ 44 h 67"/>
                  <a:gd name="T18" fmla="*/ 70 w 71"/>
                  <a:gd name="T19" fmla="*/ 39 h 67"/>
                  <a:gd name="T20" fmla="*/ 66 w 71"/>
                  <a:gd name="T21" fmla="*/ 36 h 67"/>
                  <a:gd name="T22" fmla="*/ 66 w 71"/>
                  <a:gd name="T23" fmla="*/ 32 h 67"/>
                  <a:gd name="T24" fmla="*/ 69 w 71"/>
                  <a:gd name="T25" fmla="*/ 29 h 67"/>
                  <a:gd name="T26" fmla="*/ 69 w 71"/>
                  <a:gd name="T27" fmla="*/ 24 h 67"/>
                  <a:gd name="T28" fmla="*/ 71 w 71"/>
                  <a:gd name="T29" fmla="*/ 19 h 67"/>
                  <a:gd name="T30" fmla="*/ 68 w 71"/>
                  <a:gd name="T31" fmla="*/ 16 h 67"/>
                  <a:gd name="T32" fmla="*/ 68 w 71"/>
                  <a:gd name="T33" fmla="*/ 13 h 67"/>
                  <a:gd name="T34" fmla="*/ 65 w 71"/>
                  <a:gd name="T35" fmla="*/ 8 h 67"/>
                  <a:gd name="T36" fmla="*/ 59 w 71"/>
                  <a:gd name="T37" fmla="*/ 10 h 67"/>
                  <a:gd name="T38" fmla="*/ 55 w 71"/>
                  <a:gd name="T39" fmla="*/ 10 h 67"/>
                  <a:gd name="T40" fmla="*/ 51 w 71"/>
                  <a:gd name="T41" fmla="*/ 15 h 67"/>
                  <a:gd name="T42" fmla="*/ 48 w 71"/>
                  <a:gd name="T43" fmla="*/ 19 h 67"/>
                  <a:gd name="T44" fmla="*/ 48 w 71"/>
                  <a:gd name="T45" fmla="*/ 13 h 67"/>
                  <a:gd name="T46" fmla="*/ 42 w 71"/>
                  <a:gd name="T47" fmla="*/ 10 h 67"/>
                  <a:gd name="T48" fmla="*/ 35 w 71"/>
                  <a:gd name="T49" fmla="*/ 12 h 67"/>
                  <a:gd name="T50" fmla="*/ 28 w 71"/>
                  <a:gd name="T51" fmla="*/ 9 h 67"/>
                  <a:gd name="T52" fmla="*/ 26 w 71"/>
                  <a:gd name="T53" fmla="*/ 4 h 67"/>
                  <a:gd name="T54" fmla="*/ 22 w 71"/>
                  <a:gd name="T55" fmla="*/ 0 h 67"/>
                  <a:gd name="T56" fmla="*/ 17 w 71"/>
                  <a:gd name="T57" fmla="*/ 0 h 67"/>
                  <a:gd name="T58" fmla="*/ 15 w 71"/>
                  <a:gd name="T59" fmla="*/ 7 h 67"/>
                  <a:gd name="T60" fmla="*/ 3 w 71"/>
                  <a:gd name="T61" fmla="*/ 18 h 67"/>
                  <a:gd name="T62" fmla="*/ 0 w 71"/>
                  <a:gd name="T63" fmla="*/ 24 h 67"/>
                  <a:gd name="T64" fmla="*/ 3 w 71"/>
                  <a:gd name="T65" fmla="*/ 29 h 67"/>
                  <a:gd name="T66" fmla="*/ 7 w 71"/>
                  <a:gd name="T67" fmla="*/ 33 h 67"/>
                  <a:gd name="T68" fmla="*/ 12 w 71"/>
                  <a:gd name="T69" fmla="*/ 29 h 67"/>
                  <a:gd name="T70" fmla="*/ 15 w 71"/>
                  <a:gd name="T71" fmla="*/ 33 h 67"/>
                  <a:gd name="T72" fmla="*/ 19 w 71"/>
                  <a:gd name="T73" fmla="*/ 37 h 67"/>
                  <a:gd name="T74" fmla="*/ 25 w 71"/>
                  <a:gd name="T75" fmla="*/ 38 h 67"/>
                  <a:gd name="T76" fmla="*/ 29 w 71"/>
                  <a:gd name="T77" fmla="*/ 42 h 67"/>
                  <a:gd name="T78" fmla="*/ 31 w 71"/>
                  <a:gd name="T79" fmla="*/ 49 h 67"/>
                  <a:gd name="T80" fmla="*/ 31 w 71"/>
                  <a:gd name="T81" fmla="*/ 54 h 67"/>
                  <a:gd name="T82" fmla="*/ 28 w 71"/>
                  <a:gd name="T83" fmla="*/ 67 h 67"/>
                  <a:gd name="T84" fmla="*/ 31 w 71"/>
                  <a:gd name="T85" fmla="*/ 67 h 67"/>
                  <a:gd name="T86" fmla="*/ 34 w 71"/>
                  <a:gd name="T87" fmla="*/ 63 h 67"/>
                  <a:gd name="T88" fmla="*/ 39 w 71"/>
                  <a:gd name="T89" fmla="*/ 62 h 67"/>
                  <a:gd name="T90" fmla="*/ 42 w 71"/>
                  <a:gd name="T91" fmla="*/ 64 h 67"/>
                  <a:gd name="T92" fmla="*/ 47 w 71"/>
                  <a:gd name="T93" fmla="*/ 64 h 67"/>
                  <a:gd name="T94" fmla="*/ 51 w 71"/>
                  <a:gd name="T95" fmla="*/ 60 h 67"/>
                  <a:gd name="T96" fmla="*/ 54 w 71"/>
                  <a:gd name="T97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" h="67">
                    <a:moveTo>
                      <a:pt x="54" y="60"/>
                    </a:moveTo>
                    <a:cubicBezTo>
                      <a:pt x="56" y="54"/>
                      <a:pt x="56" y="54"/>
                      <a:pt x="56" y="54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11"/>
                      <a:pt x="7" y="15"/>
                      <a:pt x="3" y="1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51" y="60"/>
                      <a:pt x="51" y="60"/>
                      <a:pt x="51" y="60"/>
                    </a:cubicBezTo>
                    <a:lnTo>
                      <a:pt x="54" y="60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79"/>
              <p:cNvSpPr/>
              <p:nvPr/>
            </p:nvSpPr>
            <p:spPr bwMode="auto">
              <a:xfrm>
                <a:off x="1307971" y="3355155"/>
                <a:ext cx="187760" cy="214393"/>
              </a:xfrm>
              <a:custGeom>
                <a:avLst/>
                <a:gdLst>
                  <a:gd name="T0" fmla="*/ 57 w 59"/>
                  <a:gd name="T1" fmla="*/ 39 h 67"/>
                  <a:gd name="T2" fmla="*/ 52 w 59"/>
                  <a:gd name="T3" fmla="*/ 42 h 67"/>
                  <a:gd name="T4" fmla="*/ 52 w 59"/>
                  <a:gd name="T5" fmla="*/ 49 h 67"/>
                  <a:gd name="T6" fmla="*/ 54 w 59"/>
                  <a:gd name="T7" fmla="*/ 51 h 67"/>
                  <a:gd name="T8" fmla="*/ 49 w 59"/>
                  <a:gd name="T9" fmla="*/ 53 h 67"/>
                  <a:gd name="T10" fmla="*/ 49 w 59"/>
                  <a:gd name="T11" fmla="*/ 59 h 67"/>
                  <a:gd name="T12" fmla="*/ 44 w 59"/>
                  <a:gd name="T13" fmla="*/ 60 h 67"/>
                  <a:gd name="T14" fmla="*/ 46 w 59"/>
                  <a:gd name="T15" fmla="*/ 64 h 67"/>
                  <a:gd name="T16" fmla="*/ 39 w 59"/>
                  <a:gd name="T17" fmla="*/ 67 h 67"/>
                  <a:gd name="T18" fmla="*/ 38 w 59"/>
                  <a:gd name="T19" fmla="*/ 66 h 67"/>
                  <a:gd name="T20" fmla="*/ 36 w 59"/>
                  <a:gd name="T21" fmla="*/ 58 h 67"/>
                  <a:gd name="T22" fmla="*/ 31 w 59"/>
                  <a:gd name="T23" fmla="*/ 55 h 67"/>
                  <a:gd name="T24" fmla="*/ 24 w 59"/>
                  <a:gd name="T25" fmla="*/ 52 h 67"/>
                  <a:gd name="T26" fmla="*/ 26 w 59"/>
                  <a:gd name="T27" fmla="*/ 45 h 67"/>
                  <a:gd name="T28" fmla="*/ 24 w 59"/>
                  <a:gd name="T29" fmla="*/ 34 h 67"/>
                  <a:gd name="T30" fmla="*/ 10 w 59"/>
                  <a:gd name="T31" fmla="*/ 23 h 67"/>
                  <a:gd name="T32" fmla="*/ 7 w 59"/>
                  <a:gd name="T33" fmla="*/ 15 h 67"/>
                  <a:gd name="T34" fmla="*/ 2 w 59"/>
                  <a:gd name="T35" fmla="*/ 11 h 67"/>
                  <a:gd name="T36" fmla="*/ 0 w 59"/>
                  <a:gd name="T37" fmla="*/ 6 h 67"/>
                  <a:gd name="T38" fmla="*/ 5 w 59"/>
                  <a:gd name="T39" fmla="*/ 1 h 67"/>
                  <a:gd name="T40" fmla="*/ 12 w 59"/>
                  <a:gd name="T41" fmla="*/ 3 h 67"/>
                  <a:gd name="T42" fmla="*/ 18 w 59"/>
                  <a:gd name="T43" fmla="*/ 3 h 67"/>
                  <a:gd name="T44" fmla="*/ 21 w 59"/>
                  <a:gd name="T45" fmla="*/ 0 h 67"/>
                  <a:gd name="T46" fmla="*/ 26 w 59"/>
                  <a:gd name="T47" fmla="*/ 6 h 67"/>
                  <a:gd name="T48" fmla="*/ 26 w 59"/>
                  <a:gd name="T49" fmla="*/ 9 h 67"/>
                  <a:gd name="T50" fmla="*/ 36 w 59"/>
                  <a:gd name="T51" fmla="*/ 11 h 67"/>
                  <a:gd name="T52" fmla="*/ 41 w 59"/>
                  <a:gd name="T53" fmla="*/ 10 h 67"/>
                  <a:gd name="T54" fmla="*/ 49 w 59"/>
                  <a:gd name="T55" fmla="*/ 15 h 67"/>
                  <a:gd name="T56" fmla="*/ 55 w 59"/>
                  <a:gd name="T57" fmla="*/ 17 h 67"/>
                  <a:gd name="T58" fmla="*/ 58 w 59"/>
                  <a:gd name="T59" fmla="*/ 27 h 67"/>
                  <a:gd name="T60" fmla="*/ 55 w 59"/>
                  <a:gd name="T61" fmla="*/ 30 h 67"/>
                  <a:gd name="T62" fmla="*/ 59 w 59"/>
                  <a:gd name="T63" fmla="*/ 34 h 67"/>
                  <a:gd name="T64" fmla="*/ 57 w 59"/>
                  <a:gd name="T65" fmla="*/ 3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" h="67">
                    <a:moveTo>
                      <a:pt x="57" y="39"/>
                    </a:move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9" y="31"/>
                      <a:pt x="14" y="27"/>
                      <a:pt x="10" y="2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21"/>
                      <a:pt x="57" y="24"/>
                      <a:pt x="58" y="27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9" y="34"/>
                      <a:pt x="59" y="34"/>
                      <a:pt x="59" y="34"/>
                    </a:cubicBezTo>
                    <a:lnTo>
                      <a:pt x="57" y="3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80"/>
              <p:cNvSpPr/>
              <p:nvPr/>
            </p:nvSpPr>
            <p:spPr bwMode="auto">
              <a:xfrm>
                <a:off x="1582287" y="3902456"/>
                <a:ext cx="194418" cy="338234"/>
              </a:xfrm>
              <a:custGeom>
                <a:avLst/>
                <a:gdLst>
                  <a:gd name="T0" fmla="*/ 50 w 61"/>
                  <a:gd name="T1" fmla="*/ 12 h 106"/>
                  <a:gd name="T2" fmla="*/ 47 w 61"/>
                  <a:gd name="T3" fmla="*/ 5 h 106"/>
                  <a:gd name="T4" fmla="*/ 43 w 61"/>
                  <a:gd name="T5" fmla="*/ 1 h 106"/>
                  <a:gd name="T6" fmla="*/ 38 w 61"/>
                  <a:gd name="T7" fmla="*/ 4 h 106"/>
                  <a:gd name="T8" fmla="*/ 31 w 61"/>
                  <a:gd name="T9" fmla="*/ 4 h 106"/>
                  <a:gd name="T10" fmla="*/ 27 w 61"/>
                  <a:gd name="T11" fmla="*/ 0 h 106"/>
                  <a:gd name="T12" fmla="*/ 19 w 61"/>
                  <a:gd name="T13" fmla="*/ 2 h 106"/>
                  <a:gd name="T14" fmla="*/ 16 w 61"/>
                  <a:gd name="T15" fmla="*/ 9 h 106"/>
                  <a:gd name="T16" fmla="*/ 18 w 61"/>
                  <a:gd name="T17" fmla="*/ 15 h 106"/>
                  <a:gd name="T18" fmla="*/ 22 w 61"/>
                  <a:gd name="T19" fmla="*/ 18 h 106"/>
                  <a:gd name="T20" fmla="*/ 20 w 61"/>
                  <a:gd name="T21" fmla="*/ 29 h 106"/>
                  <a:gd name="T22" fmla="*/ 21 w 61"/>
                  <a:gd name="T23" fmla="*/ 36 h 106"/>
                  <a:gd name="T24" fmla="*/ 24 w 61"/>
                  <a:gd name="T25" fmla="*/ 40 h 106"/>
                  <a:gd name="T26" fmla="*/ 32 w 61"/>
                  <a:gd name="T27" fmla="*/ 40 h 106"/>
                  <a:gd name="T28" fmla="*/ 31 w 61"/>
                  <a:gd name="T29" fmla="*/ 49 h 106"/>
                  <a:gd name="T30" fmla="*/ 26 w 61"/>
                  <a:gd name="T31" fmla="*/ 51 h 106"/>
                  <a:gd name="T32" fmla="*/ 24 w 61"/>
                  <a:gd name="T33" fmla="*/ 60 h 106"/>
                  <a:gd name="T34" fmla="*/ 27 w 61"/>
                  <a:gd name="T35" fmla="*/ 63 h 106"/>
                  <a:gd name="T36" fmla="*/ 25 w 61"/>
                  <a:gd name="T37" fmla="*/ 69 h 106"/>
                  <a:gd name="T38" fmla="*/ 18 w 61"/>
                  <a:gd name="T39" fmla="*/ 68 h 106"/>
                  <a:gd name="T40" fmla="*/ 17 w 61"/>
                  <a:gd name="T41" fmla="*/ 73 h 106"/>
                  <a:gd name="T42" fmla="*/ 14 w 61"/>
                  <a:gd name="T43" fmla="*/ 73 h 106"/>
                  <a:gd name="T44" fmla="*/ 14 w 61"/>
                  <a:gd name="T45" fmla="*/ 70 h 106"/>
                  <a:gd name="T46" fmla="*/ 10 w 61"/>
                  <a:gd name="T47" fmla="*/ 68 h 106"/>
                  <a:gd name="T48" fmla="*/ 7 w 61"/>
                  <a:gd name="T49" fmla="*/ 71 h 106"/>
                  <a:gd name="T50" fmla="*/ 9 w 61"/>
                  <a:gd name="T51" fmla="*/ 74 h 106"/>
                  <a:gd name="T52" fmla="*/ 9 w 61"/>
                  <a:gd name="T53" fmla="*/ 79 h 106"/>
                  <a:gd name="T54" fmla="*/ 12 w 61"/>
                  <a:gd name="T55" fmla="*/ 81 h 106"/>
                  <a:gd name="T56" fmla="*/ 12 w 61"/>
                  <a:gd name="T57" fmla="*/ 84 h 106"/>
                  <a:gd name="T58" fmla="*/ 0 w 61"/>
                  <a:gd name="T59" fmla="*/ 92 h 106"/>
                  <a:gd name="T60" fmla="*/ 1 w 61"/>
                  <a:gd name="T61" fmla="*/ 95 h 106"/>
                  <a:gd name="T62" fmla="*/ 6 w 61"/>
                  <a:gd name="T63" fmla="*/ 95 h 106"/>
                  <a:gd name="T64" fmla="*/ 10 w 61"/>
                  <a:gd name="T65" fmla="*/ 97 h 106"/>
                  <a:gd name="T66" fmla="*/ 16 w 61"/>
                  <a:gd name="T67" fmla="*/ 98 h 106"/>
                  <a:gd name="T68" fmla="*/ 19 w 61"/>
                  <a:gd name="T69" fmla="*/ 101 h 106"/>
                  <a:gd name="T70" fmla="*/ 47 w 61"/>
                  <a:gd name="T71" fmla="*/ 104 h 106"/>
                  <a:gd name="T72" fmla="*/ 53 w 61"/>
                  <a:gd name="T73" fmla="*/ 104 h 106"/>
                  <a:gd name="T74" fmla="*/ 56 w 61"/>
                  <a:gd name="T75" fmla="*/ 100 h 106"/>
                  <a:gd name="T76" fmla="*/ 52 w 61"/>
                  <a:gd name="T77" fmla="*/ 96 h 106"/>
                  <a:gd name="T78" fmla="*/ 49 w 61"/>
                  <a:gd name="T79" fmla="*/ 90 h 106"/>
                  <a:gd name="T80" fmla="*/ 48 w 61"/>
                  <a:gd name="T81" fmla="*/ 83 h 106"/>
                  <a:gd name="T82" fmla="*/ 54 w 61"/>
                  <a:gd name="T83" fmla="*/ 84 h 106"/>
                  <a:gd name="T84" fmla="*/ 57 w 61"/>
                  <a:gd name="T85" fmla="*/ 88 h 106"/>
                  <a:gd name="T86" fmla="*/ 61 w 61"/>
                  <a:gd name="T87" fmla="*/ 84 h 106"/>
                  <a:gd name="T88" fmla="*/ 61 w 61"/>
                  <a:gd name="T89" fmla="*/ 75 h 106"/>
                  <a:gd name="T90" fmla="*/ 59 w 61"/>
                  <a:gd name="T91" fmla="*/ 63 h 106"/>
                  <a:gd name="T92" fmla="*/ 61 w 61"/>
                  <a:gd name="T93" fmla="*/ 54 h 106"/>
                  <a:gd name="T94" fmla="*/ 50 w 61"/>
                  <a:gd name="T95" fmla="*/ 44 h 106"/>
                  <a:gd name="T96" fmla="*/ 45 w 61"/>
                  <a:gd name="T97" fmla="*/ 41 h 106"/>
                  <a:gd name="T98" fmla="*/ 50 w 61"/>
                  <a:gd name="T99" fmla="*/ 37 h 106"/>
                  <a:gd name="T100" fmla="*/ 52 w 61"/>
                  <a:gd name="T101" fmla="*/ 28 h 106"/>
                  <a:gd name="T102" fmla="*/ 47 w 61"/>
                  <a:gd name="T103" fmla="*/ 23 h 106"/>
                  <a:gd name="T104" fmla="*/ 44 w 61"/>
                  <a:gd name="T105" fmla="*/ 16 h 106"/>
                  <a:gd name="T106" fmla="*/ 50 w 61"/>
                  <a:gd name="T107" fmla="*/ 1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6">
                    <a:moveTo>
                      <a:pt x="50" y="12"/>
                    </a:moveTo>
                    <a:cubicBezTo>
                      <a:pt x="47" y="5"/>
                      <a:pt x="47" y="5"/>
                      <a:pt x="47" y="5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7" y="106"/>
                      <a:pt x="36" y="104"/>
                      <a:pt x="47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7" y="51"/>
                      <a:pt x="53" y="47"/>
                      <a:pt x="50" y="44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4" y="16"/>
                      <a:pt x="44" y="16"/>
                      <a:pt x="44" y="16"/>
                    </a:cubicBezTo>
                    <a:lnTo>
                      <a:pt x="50" y="1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84"/>
              <p:cNvSpPr/>
              <p:nvPr/>
            </p:nvSpPr>
            <p:spPr bwMode="auto">
              <a:xfrm>
                <a:off x="1212094" y="3923762"/>
                <a:ext cx="278311" cy="342230"/>
              </a:xfrm>
              <a:custGeom>
                <a:avLst/>
                <a:gdLst>
                  <a:gd name="T0" fmla="*/ 5 w 87"/>
                  <a:gd name="T1" fmla="*/ 12 h 107"/>
                  <a:gd name="T2" fmla="*/ 8 w 87"/>
                  <a:gd name="T3" fmla="*/ 3 h 107"/>
                  <a:gd name="T4" fmla="*/ 13 w 87"/>
                  <a:gd name="T5" fmla="*/ 1 h 107"/>
                  <a:gd name="T6" fmla="*/ 20 w 87"/>
                  <a:gd name="T7" fmla="*/ 4 h 107"/>
                  <a:gd name="T8" fmla="*/ 27 w 87"/>
                  <a:gd name="T9" fmla="*/ 1 h 107"/>
                  <a:gd name="T10" fmla="*/ 34 w 87"/>
                  <a:gd name="T11" fmla="*/ 5 h 107"/>
                  <a:gd name="T12" fmla="*/ 39 w 87"/>
                  <a:gd name="T13" fmla="*/ 10 h 107"/>
                  <a:gd name="T14" fmla="*/ 44 w 87"/>
                  <a:gd name="T15" fmla="*/ 13 h 107"/>
                  <a:gd name="T16" fmla="*/ 53 w 87"/>
                  <a:gd name="T17" fmla="*/ 15 h 107"/>
                  <a:gd name="T18" fmla="*/ 58 w 87"/>
                  <a:gd name="T19" fmla="*/ 21 h 107"/>
                  <a:gd name="T20" fmla="*/ 62 w 87"/>
                  <a:gd name="T21" fmla="*/ 30 h 107"/>
                  <a:gd name="T22" fmla="*/ 68 w 87"/>
                  <a:gd name="T23" fmla="*/ 39 h 107"/>
                  <a:gd name="T24" fmla="*/ 68 w 87"/>
                  <a:gd name="T25" fmla="*/ 49 h 107"/>
                  <a:gd name="T26" fmla="*/ 75 w 87"/>
                  <a:gd name="T27" fmla="*/ 56 h 107"/>
                  <a:gd name="T28" fmla="*/ 79 w 87"/>
                  <a:gd name="T29" fmla="*/ 63 h 107"/>
                  <a:gd name="T30" fmla="*/ 86 w 87"/>
                  <a:gd name="T31" fmla="*/ 72 h 107"/>
                  <a:gd name="T32" fmla="*/ 81 w 87"/>
                  <a:gd name="T33" fmla="*/ 88 h 107"/>
                  <a:gd name="T34" fmla="*/ 71 w 87"/>
                  <a:gd name="T35" fmla="*/ 89 h 107"/>
                  <a:gd name="T36" fmla="*/ 70 w 87"/>
                  <a:gd name="T37" fmla="*/ 94 h 107"/>
                  <a:gd name="T38" fmla="*/ 63 w 87"/>
                  <a:gd name="T39" fmla="*/ 96 h 107"/>
                  <a:gd name="T40" fmla="*/ 67 w 87"/>
                  <a:gd name="T41" fmla="*/ 101 h 107"/>
                  <a:gd name="T42" fmla="*/ 59 w 87"/>
                  <a:gd name="T43" fmla="*/ 107 h 107"/>
                  <a:gd name="T44" fmla="*/ 56 w 87"/>
                  <a:gd name="T45" fmla="*/ 102 h 107"/>
                  <a:gd name="T46" fmla="*/ 51 w 87"/>
                  <a:gd name="T47" fmla="*/ 105 h 107"/>
                  <a:gd name="T48" fmla="*/ 47 w 87"/>
                  <a:gd name="T49" fmla="*/ 100 h 107"/>
                  <a:gd name="T50" fmla="*/ 41 w 87"/>
                  <a:gd name="T51" fmla="*/ 91 h 107"/>
                  <a:gd name="T52" fmla="*/ 34 w 87"/>
                  <a:gd name="T53" fmla="*/ 86 h 107"/>
                  <a:gd name="T54" fmla="*/ 23 w 87"/>
                  <a:gd name="T55" fmla="*/ 81 h 107"/>
                  <a:gd name="T56" fmla="*/ 10 w 87"/>
                  <a:gd name="T57" fmla="*/ 68 h 107"/>
                  <a:gd name="T58" fmla="*/ 6 w 87"/>
                  <a:gd name="T59" fmla="*/ 62 h 107"/>
                  <a:gd name="T60" fmla="*/ 5 w 87"/>
                  <a:gd name="T61" fmla="*/ 57 h 107"/>
                  <a:gd name="T62" fmla="*/ 9 w 87"/>
                  <a:gd name="T63" fmla="*/ 54 h 107"/>
                  <a:gd name="T64" fmla="*/ 4 w 87"/>
                  <a:gd name="T65" fmla="*/ 47 h 107"/>
                  <a:gd name="T66" fmla="*/ 0 w 87"/>
                  <a:gd name="T67" fmla="*/ 40 h 107"/>
                  <a:gd name="T68" fmla="*/ 0 w 87"/>
                  <a:gd name="T69" fmla="*/ 31 h 107"/>
                  <a:gd name="T70" fmla="*/ 10 w 87"/>
                  <a:gd name="T71" fmla="*/ 26 h 107"/>
                  <a:gd name="T72" fmla="*/ 10 w 87"/>
                  <a:gd name="T73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07">
                    <a:moveTo>
                      <a:pt x="7" y="14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3" y="96"/>
                      <a:pt x="63" y="96"/>
                      <a:pt x="63" y="96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7" y="70"/>
                      <a:pt x="13" y="70"/>
                      <a:pt x="10" y="68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0" y="18"/>
                      <a:pt x="10" y="18"/>
                      <a:pt x="10" y="18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89"/>
              <p:cNvSpPr/>
              <p:nvPr/>
            </p:nvSpPr>
            <p:spPr bwMode="auto">
              <a:xfrm>
                <a:off x="1004359" y="3726681"/>
                <a:ext cx="290296" cy="347556"/>
              </a:xfrm>
              <a:custGeom>
                <a:avLst/>
                <a:gdLst>
                  <a:gd name="T0" fmla="*/ 88 w 91"/>
                  <a:gd name="T1" fmla="*/ 49 h 109"/>
                  <a:gd name="T2" fmla="*/ 80 w 91"/>
                  <a:gd name="T3" fmla="*/ 41 h 109"/>
                  <a:gd name="T4" fmla="*/ 82 w 91"/>
                  <a:gd name="T5" fmla="*/ 35 h 109"/>
                  <a:gd name="T6" fmla="*/ 85 w 91"/>
                  <a:gd name="T7" fmla="*/ 28 h 109"/>
                  <a:gd name="T8" fmla="*/ 69 w 91"/>
                  <a:gd name="T9" fmla="*/ 18 h 109"/>
                  <a:gd name="T10" fmla="*/ 65 w 91"/>
                  <a:gd name="T11" fmla="*/ 11 h 109"/>
                  <a:gd name="T12" fmla="*/ 61 w 91"/>
                  <a:gd name="T13" fmla="*/ 4 h 109"/>
                  <a:gd name="T14" fmla="*/ 54 w 91"/>
                  <a:gd name="T15" fmla="*/ 3 h 109"/>
                  <a:gd name="T16" fmla="*/ 46 w 91"/>
                  <a:gd name="T17" fmla="*/ 0 h 109"/>
                  <a:gd name="T18" fmla="*/ 47 w 91"/>
                  <a:gd name="T19" fmla="*/ 10 h 109"/>
                  <a:gd name="T20" fmla="*/ 41 w 91"/>
                  <a:gd name="T21" fmla="*/ 16 h 109"/>
                  <a:gd name="T22" fmla="*/ 23 w 91"/>
                  <a:gd name="T23" fmla="*/ 25 h 109"/>
                  <a:gd name="T24" fmla="*/ 15 w 91"/>
                  <a:gd name="T25" fmla="*/ 28 h 109"/>
                  <a:gd name="T26" fmla="*/ 5 w 91"/>
                  <a:gd name="T27" fmla="*/ 22 h 109"/>
                  <a:gd name="T28" fmla="*/ 2 w 91"/>
                  <a:gd name="T29" fmla="*/ 33 h 109"/>
                  <a:gd name="T30" fmla="*/ 3 w 91"/>
                  <a:gd name="T31" fmla="*/ 44 h 109"/>
                  <a:gd name="T32" fmla="*/ 7 w 91"/>
                  <a:gd name="T33" fmla="*/ 58 h 109"/>
                  <a:gd name="T34" fmla="*/ 13 w 91"/>
                  <a:gd name="T35" fmla="*/ 69 h 109"/>
                  <a:gd name="T36" fmla="*/ 14 w 91"/>
                  <a:gd name="T37" fmla="*/ 97 h 109"/>
                  <a:gd name="T38" fmla="*/ 21 w 91"/>
                  <a:gd name="T39" fmla="*/ 105 h 109"/>
                  <a:gd name="T40" fmla="*/ 31 w 91"/>
                  <a:gd name="T41" fmla="*/ 108 h 109"/>
                  <a:gd name="T42" fmla="*/ 40 w 91"/>
                  <a:gd name="T43" fmla="*/ 103 h 109"/>
                  <a:gd name="T44" fmla="*/ 47 w 91"/>
                  <a:gd name="T45" fmla="*/ 100 h 109"/>
                  <a:gd name="T46" fmla="*/ 53 w 91"/>
                  <a:gd name="T47" fmla="*/ 109 h 109"/>
                  <a:gd name="T48" fmla="*/ 65 w 91"/>
                  <a:gd name="T49" fmla="*/ 102 h 109"/>
                  <a:gd name="T50" fmla="*/ 65 w 91"/>
                  <a:gd name="T51" fmla="*/ 93 h 109"/>
                  <a:gd name="T52" fmla="*/ 75 w 91"/>
                  <a:gd name="T53" fmla="*/ 88 h 109"/>
                  <a:gd name="T54" fmla="*/ 75 w 91"/>
                  <a:gd name="T55" fmla="*/ 80 h 109"/>
                  <a:gd name="T56" fmla="*/ 70 w 91"/>
                  <a:gd name="T57" fmla="*/ 74 h 109"/>
                  <a:gd name="T58" fmla="*/ 73 w 91"/>
                  <a:gd name="T59" fmla="*/ 65 h 109"/>
                  <a:gd name="T60" fmla="*/ 78 w 91"/>
                  <a:gd name="T61" fmla="*/ 63 h 109"/>
                  <a:gd name="T62" fmla="*/ 85 w 91"/>
                  <a:gd name="T63" fmla="*/ 66 h 109"/>
                  <a:gd name="T64" fmla="*/ 88 w 91"/>
                  <a:gd name="T65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9">
                    <a:moveTo>
                      <a:pt x="91" y="52"/>
                    </a:moveTo>
                    <a:cubicBezTo>
                      <a:pt x="88" y="49"/>
                      <a:pt x="88" y="49"/>
                      <a:pt x="88" y="49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1" y="24"/>
                      <a:pt x="77" y="20"/>
                      <a:pt x="73" y="15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6" y="16"/>
                      <a:pt x="32" y="17"/>
                      <a:pt x="28" y="17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3" y="108"/>
                      <a:pt x="25" y="105"/>
                      <a:pt x="27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8" y="56"/>
                      <a:pt x="88" y="56"/>
                      <a:pt x="88" y="56"/>
                    </a:cubicBezTo>
                    <a:lnTo>
                      <a:pt x="91" y="5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93"/>
              <p:cNvSpPr/>
              <p:nvPr/>
            </p:nvSpPr>
            <p:spPr bwMode="auto">
              <a:xfrm>
                <a:off x="2080317" y="3359150"/>
                <a:ext cx="157133" cy="139822"/>
              </a:xfrm>
              <a:custGeom>
                <a:avLst/>
                <a:gdLst>
                  <a:gd name="T0" fmla="*/ 29 w 118"/>
                  <a:gd name="T1" fmla="*/ 14 h 105"/>
                  <a:gd name="T2" fmla="*/ 53 w 118"/>
                  <a:gd name="T3" fmla="*/ 0 h 105"/>
                  <a:gd name="T4" fmla="*/ 67 w 118"/>
                  <a:gd name="T5" fmla="*/ 7 h 105"/>
                  <a:gd name="T6" fmla="*/ 101 w 118"/>
                  <a:gd name="T7" fmla="*/ 7 h 105"/>
                  <a:gd name="T8" fmla="*/ 103 w 118"/>
                  <a:gd name="T9" fmla="*/ 21 h 105"/>
                  <a:gd name="T10" fmla="*/ 113 w 118"/>
                  <a:gd name="T11" fmla="*/ 31 h 105"/>
                  <a:gd name="T12" fmla="*/ 108 w 118"/>
                  <a:gd name="T13" fmla="*/ 45 h 105"/>
                  <a:gd name="T14" fmla="*/ 118 w 118"/>
                  <a:gd name="T15" fmla="*/ 62 h 105"/>
                  <a:gd name="T16" fmla="*/ 96 w 118"/>
                  <a:gd name="T17" fmla="*/ 67 h 105"/>
                  <a:gd name="T18" fmla="*/ 77 w 118"/>
                  <a:gd name="T19" fmla="*/ 79 h 105"/>
                  <a:gd name="T20" fmla="*/ 77 w 118"/>
                  <a:gd name="T21" fmla="*/ 98 h 105"/>
                  <a:gd name="T22" fmla="*/ 60 w 118"/>
                  <a:gd name="T23" fmla="*/ 105 h 105"/>
                  <a:gd name="T24" fmla="*/ 46 w 118"/>
                  <a:gd name="T25" fmla="*/ 98 h 105"/>
                  <a:gd name="T26" fmla="*/ 29 w 118"/>
                  <a:gd name="T27" fmla="*/ 105 h 105"/>
                  <a:gd name="T28" fmla="*/ 5 w 118"/>
                  <a:gd name="T29" fmla="*/ 91 h 105"/>
                  <a:gd name="T30" fmla="*/ 0 w 118"/>
                  <a:gd name="T31" fmla="*/ 81 h 105"/>
                  <a:gd name="T32" fmla="*/ 10 w 118"/>
                  <a:gd name="T33" fmla="*/ 69 h 105"/>
                  <a:gd name="T34" fmla="*/ 5 w 118"/>
                  <a:gd name="T35" fmla="*/ 60 h 105"/>
                  <a:gd name="T36" fmla="*/ 12 w 118"/>
                  <a:gd name="T37" fmla="*/ 48 h 105"/>
                  <a:gd name="T38" fmla="*/ 29 w 118"/>
                  <a:gd name="T39" fmla="*/ 33 h 105"/>
                  <a:gd name="T40" fmla="*/ 29 w 118"/>
                  <a:gd name="T41" fmla="*/ 1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105">
                    <a:moveTo>
                      <a:pt x="29" y="14"/>
                    </a:moveTo>
                    <a:lnTo>
                      <a:pt x="53" y="0"/>
                    </a:lnTo>
                    <a:lnTo>
                      <a:pt x="67" y="7"/>
                    </a:lnTo>
                    <a:lnTo>
                      <a:pt x="101" y="7"/>
                    </a:lnTo>
                    <a:lnTo>
                      <a:pt x="103" y="21"/>
                    </a:lnTo>
                    <a:lnTo>
                      <a:pt x="113" y="31"/>
                    </a:lnTo>
                    <a:lnTo>
                      <a:pt x="108" y="45"/>
                    </a:lnTo>
                    <a:lnTo>
                      <a:pt x="118" y="62"/>
                    </a:lnTo>
                    <a:lnTo>
                      <a:pt x="96" y="67"/>
                    </a:lnTo>
                    <a:lnTo>
                      <a:pt x="77" y="79"/>
                    </a:lnTo>
                    <a:lnTo>
                      <a:pt x="77" y="98"/>
                    </a:lnTo>
                    <a:lnTo>
                      <a:pt x="60" y="105"/>
                    </a:lnTo>
                    <a:lnTo>
                      <a:pt x="46" y="98"/>
                    </a:lnTo>
                    <a:lnTo>
                      <a:pt x="29" y="105"/>
                    </a:lnTo>
                    <a:lnTo>
                      <a:pt x="5" y="91"/>
                    </a:lnTo>
                    <a:lnTo>
                      <a:pt x="0" y="81"/>
                    </a:lnTo>
                    <a:lnTo>
                      <a:pt x="10" y="69"/>
                    </a:lnTo>
                    <a:lnTo>
                      <a:pt x="5" y="60"/>
                    </a:lnTo>
                    <a:lnTo>
                      <a:pt x="12" y="48"/>
                    </a:lnTo>
                    <a:lnTo>
                      <a:pt x="29" y="33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94"/>
              <p:cNvSpPr/>
              <p:nvPr/>
            </p:nvSpPr>
            <p:spPr bwMode="auto">
              <a:xfrm>
                <a:off x="1321287" y="4250012"/>
                <a:ext cx="153138" cy="146479"/>
              </a:xfrm>
              <a:custGeom>
                <a:avLst/>
                <a:gdLst>
                  <a:gd name="T0" fmla="*/ 22 w 48"/>
                  <a:gd name="T1" fmla="*/ 2 h 46"/>
                  <a:gd name="T2" fmla="*/ 25 w 48"/>
                  <a:gd name="T3" fmla="*/ 5 h 46"/>
                  <a:gd name="T4" fmla="*/ 31 w 48"/>
                  <a:gd name="T5" fmla="*/ 5 h 46"/>
                  <a:gd name="T6" fmla="*/ 40 w 48"/>
                  <a:gd name="T7" fmla="*/ 15 h 46"/>
                  <a:gd name="T8" fmla="*/ 47 w 48"/>
                  <a:gd name="T9" fmla="*/ 16 h 46"/>
                  <a:gd name="T10" fmla="*/ 48 w 48"/>
                  <a:gd name="T11" fmla="*/ 24 h 46"/>
                  <a:gd name="T12" fmla="*/ 44 w 48"/>
                  <a:gd name="T13" fmla="*/ 25 h 46"/>
                  <a:gd name="T14" fmla="*/ 38 w 48"/>
                  <a:gd name="T15" fmla="*/ 28 h 46"/>
                  <a:gd name="T16" fmla="*/ 32 w 48"/>
                  <a:gd name="T17" fmla="*/ 36 h 46"/>
                  <a:gd name="T18" fmla="*/ 29 w 48"/>
                  <a:gd name="T19" fmla="*/ 44 h 46"/>
                  <a:gd name="T20" fmla="*/ 23 w 48"/>
                  <a:gd name="T21" fmla="*/ 40 h 46"/>
                  <a:gd name="T22" fmla="*/ 20 w 48"/>
                  <a:gd name="T23" fmla="*/ 43 h 46"/>
                  <a:gd name="T24" fmla="*/ 14 w 48"/>
                  <a:gd name="T25" fmla="*/ 43 h 46"/>
                  <a:gd name="T26" fmla="*/ 10 w 48"/>
                  <a:gd name="T27" fmla="*/ 46 h 46"/>
                  <a:gd name="T28" fmla="*/ 4 w 48"/>
                  <a:gd name="T29" fmla="*/ 46 h 46"/>
                  <a:gd name="T30" fmla="*/ 6 w 48"/>
                  <a:gd name="T31" fmla="*/ 40 h 46"/>
                  <a:gd name="T32" fmla="*/ 0 w 48"/>
                  <a:gd name="T33" fmla="*/ 35 h 46"/>
                  <a:gd name="T34" fmla="*/ 6 w 48"/>
                  <a:gd name="T35" fmla="*/ 31 h 46"/>
                  <a:gd name="T36" fmla="*/ 10 w 48"/>
                  <a:gd name="T37" fmla="*/ 25 h 46"/>
                  <a:gd name="T38" fmla="*/ 13 w 48"/>
                  <a:gd name="T39" fmla="*/ 17 h 46"/>
                  <a:gd name="T40" fmla="*/ 15 w 48"/>
                  <a:gd name="T41" fmla="*/ 12 h 46"/>
                  <a:gd name="T42" fmla="*/ 9 w 48"/>
                  <a:gd name="T43" fmla="*/ 8 h 46"/>
                  <a:gd name="T44" fmla="*/ 7 w 48"/>
                  <a:gd name="T45" fmla="*/ 3 h 46"/>
                  <a:gd name="T46" fmla="*/ 14 w 48"/>
                  <a:gd name="T47" fmla="*/ 4 h 46"/>
                  <a:gd name="T48" fmla="*/ 18 w 48"/>
                  <a:gd name="T49" fmla="*/ 2 h 46"/>
                  <a:gd name="T50" fmla="*/ 20 w 48"/>
                  <a:gd name="T51" fmla="*/ 0 h 46"/>
                  <a:gd name="T52" fmla="*/ 22 w 48"/>
                  <a:gd name="T53" fmla="*/ 0 h 46"/>
                  <a:gd name="T54" fmla="*/ 22 w 48"/>
                  <a:gd name="T5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46">
                    <a:moveTo>
                      <a:pt x="22" y="2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8"/>
                      <a:pt x="37" y="11"/>
                      <a:pt x="40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96"/>
              <p:cNvSpPr/>
              <p:nvPr/>
            </p:nvSpPr>
            <p:spPr bwMode="auto">
              <a:xfrm>
                <a:off x="2395914" y="3327191"/>
                <a:ext cx="221051" cy="261000"/>
              </a:xfrm>
              <a:custGeom>
                <a:avLst/>
                <a:gdLst>
                  <a:gd name="T0" fmla="*/ 70 w 166"/>
                  <a:gd name="T1" fmla="*/ 177 h 196"/>
                  <a:gd name="T2" fmla="*/ 58 w 166"/>
                  <a:gd name="T3" fmla="*/ 170 h 196"/>
                  <a:gd name="T4" fmla="*/ 56 w 166"/>
                  <a:gd name="T5" fmla="*/ 156 h 196"/>
                  <a:gd name="T6" fmla="*/ 46 w 166"/>
                  <a:gd name="T7" fmla="*/ 153 h 196"/>
                  <a:gd name="T8" fmla="*/ 41 w 166"/>
                  <a:gd name="T9" fmla="*/ 146 h 196"/>
                  <a:gd name="T10" fmla="*/ 24 w 166"/>
                  <a:gd name="T11" fmla="*/ 139 h 196"/>
                  <a:gd name="T12" fmla="*/ 17 w 166"/>
                  <a:gd name="T13" fmla="*/ 129 h 196"/>
                  <a:gd name="T14" fmla="*/ 0 w 166"/>
                  <a:gd name="T15" fmla="*/ 127 h 196"/>
                  <a:gd name="T16" fmla="*/ 8 w 166"/>
                  <a:gd name="T17" fmla="*/ 108 h 196"/>
                  <a:gd name="T18" fmla="*/ 32 w 166"/>
                  <a:gd name="T19" fmla="*/ 84 h 196"/>
                  <a:gd name="T20" fmla="*/ 32 w 166"/>
                  <a:gd name="T21" fmla="*/ 60 h 196"/>
                  <a:gd name="T22" fmla="*/ 48 w 166"/>
                  <a:gd name="T23" fmla="*/ 45 h 196"/>
                  <a:gd name="T24" fmla="*/ 56 w 166"/>
                  <a:gd name="T25" fmla="*/ 53 h 196"/>
                  <a:gd name="T26" fmla="*/ 70 w 166"/>
                  <a:gd name="T27" fmla="*/ 53 h 196"/>
                  <a:gd name="T28" fmla="*/ 82 w 166"/>
                  <a:gd name="T29" fmla="*/ 43 h 196"/>
                  <a:gd name="T30" fmla="*/ 87 w 166"/>
                  <a:gd name="T31" fmla="*/ 29 h 196"/>
                  <a:gd name="T32" fmla="*/ 96 w 166"/>
                  <a:gd name="T33" fmla="*/ 12 h 196"/>
                  <a:gd name="T34" fmla="*/ 113 w 166"/>
                  <a:gd name="T35" fmla="*/ 0 h 196"/>
                  <a:gd name="T36" fmla="*/ 132 w 166"/>
                  <a:gd name="T37" fmla="*/ 19 h 196"/>
                  <a:gd name="T38" fmla="*/ 149 w 166"/>
                  <a:gd name="T39" fmla="*/ 19 h 196"/>
                  <a:gd name="T40" fmla="*/ 152 w 166"/>
                  <a:gd name="T41" fmla="*/ 36 h 196"/>
                  <a:gd name="T42" fmla="*/ 166 w 166"/>
                  <a:gd name="T43" fmla="*/ 36 h 196"/>
                  <a:gd name="T44" fmla="*/ 161 w 166"/>
                  <a:gd name="T45" fmla="*/ 53 h 196"/>
                  <a:gd name="T46" fmla="*/ 161 w 166"/>
                  <a:gd name="T47" fmla="*/ 74 h 196"/>
                  <a:gd name="T48" fmla="*/ 152 w 166"/>
                  <a:gd name="T49" fmla="*/ 93 h 196"/>
                  <a:gd name="T50" fmla="*/ 147 w 166"/>
                  <a:gd name="T51" fmla="*/ 112 h 196"/>
                  <a:gd name="T52" fmla="*/ 137 w 166"/>
                  <a:gd name="T53" fmla="*/ 134 h 196"/>
                  <a:gd name="T54" fmla="*/ 111 w 166"/>
                  <a:gd name="T55" fmla="*/ 148 h 196"/>
                  <a:gd name="T56" fmla="*/ 111 w 166"/>
                  <a:gd name="T57" fmla="*/ 158 h 196"/>
                  <a:gd name="T58" fmla="*/ 120 w 166"/>
                  <a:gd name="T59" fmla="*/ 172 h 196"/>
                  <a:gd name="T60" fmla="*/ 111 w 166"/>
                  <a:gd name="T61" fmla="*/ 182 h 196"/>
                  <a:gd name="T62" fmla="*/ 80 w 166"/>
                  <a:gd name="T63" fmla="*/ 192 h 196"/>
                  <a:gd name="T64" fmla="*/ 72 w 166"/>
                  <a:gd name="T65" fmla="*/ 196 h 196"/>
                  <a:gd name="T66" fmla="*/ 60 w 166"/>
                  <a:gd name="T67" fmla="*/ 192 h 196"/>
                  <a:gd name="T68" fmla="*/ 58 w 166"/>
                  <a:gd name="T69" fmla="*/ 184 h 196"/>
                  <a:gd name="T70" fmla="*/ 70 w 166"/>
                  <a:gd name="T71" fmla="*/ 17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196">
                    <a:moveTo>
                      <a:pt x="70" y="177"/>
                    </a:moveTo>
                    <a:lnTo>
                      <a:pt x="58" y="170"/>
                    </a:lnTo>
                    <a:lnTo>
                      <a:pt x="56" y="156"/>
                    </a:lnTo>
                    <a:lnTo>
                      <a:pt x="46" y="153"/>
                    </a:lnTo>
                    <a:lnTo>
                      <a:pt x="41" y="146"/>
                    </a:lnTo>
                    <a:lnTo>
                      <a:pt x="24" y="139"/>
                    </a:lnTo>
                    <a:lnTo>
                      <a:pt x="17" y="129"/>
                    </a:lnTo>
                    <a:lnTo>
                      <a:pt x="0" y="127"/>
                    </a:lnTo>
                    <a:lnTo>
                      <a:pt x="8" y="108"/>
                    </a:lnTo>
                    <a:lnTo>
                      <a:pt x="32" y="84"/>
                    </a:lnTo>
                    <a:lnTo>
                      <a:pt x="32" y="60"/>
                    </a:lnTo>
                    <a:lnTo>
                      <a:pt x="48" y="45"/>
                    </a:lnTo>
                    <a:lnTo>
                      <a:pt x="56" y="53"/>
                    </a:lnTo>
                    <a:lnTo>
                      <a:pt x="70" y="53"/>
                    </a:lnTo>
                    <a:lnTo>
                      <a:pt x="82" y="43"/>
                    </a:lnTo>
                    <a:lnTo>
                      <a:pt x="87" y="29"/>
                    </a:lnTo>
                    <a:lnTo>
                      <a:pt x="96" y="12"/>
                    </a:lnTo>
                    <a:lnTo>
                      <a:pt x="113" y="0"/>
                    </a:lnTo>
                    <a:lnTo>
                      <a:pt x="132" y="19"/>
                    </a:lnTo>
                    <a:lnTo>
                      <a:pt x="149" y="19"/>
                    </a:lnTo>
                    <a:lnTo>
                      <a:pt x="152" y="36"/>
                    </a:lnTo>
                    <a:lnTo>
                      <a:pt x="166" y="36"/>
                    </a:lnTo>
                    <a:lnTo>
                      <a:pt x="161" y="53"/>
                    </a:lnTo>
                    <a:lnTo>
                      <a:pt x="161" y="74"/>
                    </a:lnTo>
                    <a:lnTo>
                      <a:pt x="152" y="93"/>
                    </a:lnTo>
                    <a:lnTo>
                      <a:pt x="147" y="112"/>
                    </a:lnTo>
                    <a:lnTo>
                      <a:pt x="137" y="134"/>
                    </a:lnTo>
                    <a:lnTo>
                      <a:pt x="111" y="148"/>
                    </a:lnTo>
                    <a:lnTo>
                      <a:pt x="111" y="158"/>
                    </a:lnTo>
                    <a:lnTo>
                      <a:pt x="120" y="172"/>
                    </a:lnTo>
                    <a:lnTo>
                      <a:pt x="111" y="182"/>
                    </a:lnTo>
                    <a:lnTo>
                      <a:pt x="80" y="192"/>
                    </a:lnTo>
                    <a:lnTo>
                      <a:pt x="72" y="196"/>
                    </a:lnTo>
                    <a:lnTo>
                      <a:pt x="60" y="192"/>
                    </a:lnTo>
                    <a:lnTo>
                      <a:pt x="58" y="184"/>
                    </a:lnTo>
                    <a:lnTo>
                      <a:pt x="70" y="17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98"/>
              <p:cNvSpPr/>
              <p:nvPr/>
            </p:nvSpPr>
            <p:spPr bwMode="auto">
              <a:xfrm>
                <a:off x="2118934" y="3416410"/>
                <a:ext cx="383510" cy="306275"/>
              </a:xfrm>
              <a:custGeom>
                <a:avLst/>
                <a:gdLst>
                  <a:gd name="T0" fmla="*/ 39 w 120"/>
                  <a:gd name="T1" fmla="*/ 56 h 96"/>
                  <a:gd name="T2" fmla="*/ 33 w 120"/>
                  <a:gd name="T3" fmla="*/ 51 h 96"/>
                  <a:gd name="T4" fmla="*/ 31 w 120"/>
                  <a:gd name="T5" fmla="*/ 43 h 96"/>
                  <a:gd name="T6" fmla="*/ 29 w 120"/>
                  <a:gd name="T7" fmla="*/ 40 h 96"/>
                  <a:gd name="T8" fmla="*/ 23 w 120"/>
                  <a:gd name="T9" fmla="*/ 42 h 96"/>
                  <a:gd name="T10" fmla="*/ 12 w 120"/>
                  <a:gd name="T11" fmla="*/ 32 h 96"/>
                  <a:gd name="T12" fmla="*/ 7 w 120"/>
                  <a:gd name="T13" fmla="*/ 30 h 96"/>
                  <a:gd name="T14" fmla="*/ 0 w 120"/>
                  <a:gd name="T15" fmla="*/ 32 h 96"/>
                  <a:gd name="T16" fmla="*/ 0 w 120"/>
                  <a:gd name="T17" fmla="*/ 26 h 96"/>
                  <a:gd name="T18" fmla="*/ 7 w 120"/>
                  <a:gd name="T19" fmla="*/ 23 h 96"/>
                  <a:gd name="T20" fmla="*/ 13 w 120"/>
                  <a:gd name="T21" fmla="*/ 26 h 96"/>
                  <a:gd name="T22" fmla="*/ 20 w 120"/>
                  <a:gd name="T23" fmla="*/ 23 h 96"/>
                  <a:gd name="T24" fmla="*/ 20 w 120"/>
                  <a:gd name="T25" fmla="*/ 15 h 96"/>
                  <a:gd name="T26" fmla="*/ 28 w 120"/>
                  <a:gd name="T27" fmla="*/ 10 h 96"/>
                  <a:gd name="T28" fmla="*/ 49 w 120"/>
                  <a:gd name="T29" fmla="*/ 5 h 96"/>
                  <a:gd name="T30" fmla="*/ 57 w 120"/>
                  <a:gd name="T31" fmla="*/ 0 h 96"/>
                  <a:gd name="T32" fmla="*/ 60 w 120"/>
                  <a:gd name="T33" fmla="*/ 3 h 96"/>
                  <a:gd name="T34" fmla="*/ 68 w 120"/>
                  <a:gd name="T35" fmla="*/ 3 h 96"/>
                  <a:gd name="T36" fmla="*/ 72 w 120"/>
                  <a:gd name="T37" fmla="*/ 8 h 96"/>
                  <a:gd name="T38" fmla="*/ 79 w 120"/>
                  <a:gd name="T39" fmla="*/ 4 h 96"/>
                  <a:gd name="T40" fmla="*/ 79 w 120"/>
                  <a:gd name="T41" fmla="*/ 10 h 96"/>
                  <a:gd name="T42" fmla="*/ 81 w 120"/>
                  <a:gd name="T43" fmla="*/ 18 h 96"/>
                  <a:gd name="T44" fmla="*/ 87 w 120"/>
                  <a:gd name="T45" fmla="*/ 25 h 96"/>
                  <a:gd name="T46" fmla="*/ 94 w 120"/>
                  <a:gd name="T47" fmla="*/ 26 h 96"/>
                  <a:gd name="T48" fmla="*/ 97 w 120"/>
                  <a:gd name="T49" fmla="*/ 30 h 96"/>
                  <a:gd name="T50" fmla="*/ 104 w 120"/>
                  <a:gd name="T51" fmla="*/ 33 h 96"/>
                  <a:gd name="T52" fmla="*/ 106 w 120"/>
                  <a:gd name="T53" fmla="*/ 36 h 96"/>
                  <a:gd name="T54" fmla="*/ 110 w 120"/>
                  <a:gd name="T55" fmla="*/ 37 h 96"/>
                  <a:gd name="T56" fmla="*/ 111 w 120"/>
                  <a:gd name="T57" fmla="*/ 43 h 96"/>
                  <a:gd name="T58" fmla="*/ 116 w 120"/>
                  <a:gd name="T59" fmla="*/ 46 h 96"/>
                  <a:gd name="T60" fmla="*/ 111 w 120"/>
                  <a:gd name="T61" fmla="*/ 49 h 96"/>
                  <a:gd name="T62" fmla="*/ 112 w 120"/>
                  <a:gd name="T63" fmla="*/ 52 h 96"/>
                  <a:gd name="T64" fmla="*/ 117 w 120"/>
                  <a:gd name="T65" fmla="*/ 54 h 96"/>
                  <a:gd name="T66" fmla="*/ 120 w 120"/>
                  <a:gd name="T67" fmla="*/ 59 h 96"/>
                  <a:gd name="T68" fmla="*/ 120 w 120"/>
                  <a:gd name="T69" fmla="*/ 63 h 96"/>
                  <a:gd name="T70" fmla="*/ 113 w 120"/>
                  <a:gd name="T71" fmla="*/ 69 h 96"/>
                  <a:gd name="T72" fmla="*/ 107 w 120"/>
                  <a:gd name="T73" fmla="*/ 69 h 96"/>
                  <a:gd name="T74" fmla="*/ 103 w 120"/>
                  <a:gd name="T75" fmla="*/ 71 h 96"/>
                  <a:gd name="T76" fmla="*/ 101 w 120"/>
                  <a:gd name="T77" fmla="*/ 68 h 96"/>
                  <a:gd name="T78" fmla="*/ 97 w 120"/>
                  <a:gd name="T79" fmla="*/ 70 h 96"/>
                  <a:gd name="T80" fmla="*/ 99 w 120"/>
                  <a:gd name="T81" fmla="*/ 75 h 96"/>
                  <a:gd name="T82" fmla="*/ 99 w 120"/>
                  <a:gd name="T83" fmla="*/ 78 h 96"/>
                  <a:gd name="T84" fmla="*/ 101 w 120"/>
                  <a:gd name="T85" fmla="*/ 80 h 96"/>
                  <a:gd name="T86" fmla="*/ 94 w 120"/>
                  <a:gd name="T87" fmla="*/ 87 h 96"/>
                  <a:gd name="T88" fmla="*/ 90 w 120"/>
                  <a:gd name="T89" fmla="*/ 87 h 96"/>
                  <a:gd name="T90" fmla="*/ 86 w 120"/>
                  <a:gd name="T91" fmla="*/ 95 h 96"/>
                  <a:gd name="T92" fmla="*/ 81 w 120"/>
                  <a:gd name="T93" fmla="*/ 96 h 96"/>
                  <a:gd name="T94" fmla="*/ 77 w 120"/>
                  <a:gd name="T95" fmla="*/ 92 h 96"/>
                  <a:gd name="T96" fmla="*/ 81 w 120"/>
                  <a:gd name="T97" fmla="*/ 88 h 96"/>
                  <a:gd name="T98" fmla="*/ 75 w 120"/>
                  <a:gd name="T99" fmla="*/ 83 h 96"/>
                  <a:gd name="T100" fmla="*/ 69 w 120"/>
                  <a:gd name="T101" fmla="*/ 83 h 96"/>
                  <a:gd name="T102" fmla="*/ 67 w 120"/>
                  <a:gd name="T103" fmla="*/ 77 h 96"/>
                  <a:gd name="T104" fmla="*/ 69 w 120"/>
                  <a:gd name="T105" fmla="*/ 72 h 96"/>
                  <a:gd name="T106" fmla="*/ 60 w 120"/>
                  <a:gd name="T107" fmla="*/ 65 h 96"/>
                  <a:gd name="T108" fmla="*/ 54 w 120"/>
                  <a:gd name="T109" fmla="*/ 65 h 96"/>
                  <a:gd name="T110" fmla="*/ 50 w 120"/>
                  <a:gd name="T111" fmla="*/ 69 h 96"/>
                  <a:gd name="T112" fmla="*/ 41 w 120"/>
                  <a:gd name="T113" fmla="*/ 60 h 96"/>
                  <a:gd name="T114" fmla="*/ 39 w 120"/>
                  <a:gd name="T115" fmla="*/ 5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0" h="96">
                    <a:moveTo>
                      <a:pt x="39" y="56"/>
                    </a:move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5" y="9"/>
                      <a:pt x="42" y="7"/>
                      <a:pt x="49" y="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3"/>
                      <a:pt x="120" y="63"/>
                      <a:pt x="120" y="63"/>
                    </a:cubicBezTo>
                    <a:cubicBezTo>
                      <a:pt x="113" y="69"/>
                      <a:pt x="113" y="69"/>
                      <a:pt x="113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75" y="83"/>
                      <a:pt x="75" y="83"/>
                      <a:pt x="75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1" y="60"/>
                      <a:pt x="41" y="60"/>
                      <a:pt x="41" y="60"/>
                    </a:cubicBezTo>
                    <a:lnTo>
                      <a:pt x="39" y="5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99"/>
              <p:cNvSpPr/>
              <p:nvPr/>
            </p:nvSpPr>
            <p:spPr bwMode="auto">
              <a:xfrm>
                <a:off x="1230736" y="4224711"/>
                <a:ext cx="134495" cy="114520"/>
              </a:xfrm>
              <a:custGeom>
                <a:avLst/>
                <a:gdLst>
                  <a:gd name="T0" fmla="*/ 0 w 101"/>
                  <a:gd name="T1" fmla="*/ 26 h 86"/>
                  <a:gd name="T2" fmla="*/ 5 w 101"/>
                  <a:gd name="T3" fmla="*/ 53 h 86"/>
                  <a:gd name="T4" fmla="*/ 17 w 101"/>
                  <a:gd name="T5" fmla="*/ 65 h 86"/>
                  <a:gd name="T6" fmla="*/ 36 w 101"/>
                  <a:gd name="T7" fmla="*/ 67 h 86"/>
                  <a:gd name="T8" fmla="*/ 46 w 101"/>
                  <a:gd name="T9" fmla="*/ 77 h 86"/>
                  <a:gd name="T10" fmla="*/ 48 w 101"/>
                  <a:gd name="T11" fmla="*/ 86 h 86"/>
                  <a:gd name="T12" fmla="*/ 58 w 101"/>
                  <a:gd name="T13" fmla="*/ 72 h 86"/>
                  <a:gd name="T14" fmla="*/ 70 w 101"/>
                  <a:gd name="T15" fmla="*/ 72 h 86"/>
                  <a:gd name="T16" fmla="*/ 72 w 101"/>
                  <a:gd name="T17" fmla="*/ 65 h 86"/>
                  <a:gd name="T18" fmla="*/ 68 w 101"/>
                  <a:gd name="T19" fmla="*/ 50 h 86"/>
                  <a:gd name="T20" fmla="*/ 72 w 101"/>
                  <a:gd name="T21" fmla="*/ 31 h 86"/>
                  <a:gd name="T22" fmla="*/ 84 w 101"/>
                  <a:gd name="T23" fmla="*/ 26 h 86"/>
                  <a:gd name="T24" fmla="*/ 101 w 101"/>
                  <a:gd name="T25" fmla="*/ 29 h 86"/>
                  <a:gd name="T26" fmla="*/ 99 w 101"/>
                  <a:gd name="T27" fmla="*/ 14 h 86"/>
                  <a:gd name="T28" fmla="*/ 82 w 101"/>
                  <a:gd name="T29" fmla="*/ 0 h 86"/>
                  <a:gd name="T30" fmla="*/ 75 w 101"/>
                  <a:gd name="T31" fmla="*/ 5 h 86"/>
                  <a:gd name="T32" fmla="*/ 75 w 101"/>
                  <a:gd name="T33" fmla="*/ 14 h 86"/>
                  <a:gd name="T34" fmla="*/ 68 w 101"/>
                  <a:gd name="T35" fmla="*/ 21 h 86"/>
                  <a:gd name="T36" fmla="*/ 53 w 101"/>
                  <a:gd name="T37" fmla="*/ 21 h 86"/>
                  <a:gd name="T38" fmla="*/ 48 w 101"/>
                  <a:gd name="T39" fmla="*/ 26 h 86"/>
                  <a:gd name="T40" fmla="*/ 39 w 101"/>
                  <a:gd name="T41" fmla="*/ 19 h 86"/>
                  <a:gd name="T42" fmla="*/ 27 w 101"/>
                  <a:gd name="T43" fmla="*/ 19 h 86"/>
                  <a:gd name="T44" fmla="*/ 20 w 101"/>
                  <a:gd name="T45" fmla="*/ 24 h 86"/>
                  <a:gd name="T46" fmla="*/ 12 w 101"/>
                  <a:gd name="T47" fmla="*/ 24 h 86"/>
                  <a:gd name="T48" fmla="*/ 0 w 101"/>
                  <a:gd name="T49" fmla="*/ 2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1" h="86">
                    <a:moveTo>
                      <a:pt x="0" y="26"/>
                    </a:moveTo>
                    <a:lnTo>
                      <a:pt x="5" y="53"/>
                    </a:lnTo>
                    <a:lnTo>
                      <a:pt x="17" y="65"/>
                    </a:lnTo>
                    <a:lnTo>
                      <a:pt x="36" y="67"/>
                    </a:lnTo>
                    <a:lnTo>
                      <a:pt x="46" y="77"/>
                    </a:lnTo>
                    <a:lnTo>
                      <a:pt x="48" y="86"/>
                    </a:lnTo>
                    <a:lnTo>
                      <a:pt x="58" y="72"/>
                    </a:lnTo>
                    <a:lnTo>
                      <a:pt x="70" y="72"/>
                    </a:lnTo>
                    <a:lnTo>
                      <a:pt x="72" y="65"/>
                    </a:lnTo>
                    <a:lnTo>
                      <a:pt x="68" y="50"/>
                    </a:lnTo>
                    <a:lnTo>
                      <a:pt x="72" y="31"/>
                    </a:lnTo>
                    <a:lnTo>
                      <a:pt x="84" y="26"/>
                    </a:lnTo>
                    <a:lnTo>
                      <a:pt x="101" y="29"/>
                    </a:lnTo>
                    <a:lnTo>
                      <a:pt x="99" y="14"/>
                    </a:lnTo>
                    <a:lnTo>
                      <a:pt x="82" y="0"/>
                    </a:lnTo>
                    <a:lnTo>
                      <a:pt x="75" y="5"/>
                    </a:lnTo>
                    <a:lnTo>
                      <a:pt x="75" y="14"/>
                    </a:lnTo>
                    <a:lnTo>
                      <a:pt x="68" y="21"/>
                    </a:lnTo>
                    <a:lnTo>
                      <a:pt x="53" y="21"/>
                    </a:lnTo>
                    <a:lnTo>
                      <a:pt x="48" y="26"/>
                    </a:lnTo>
                    <a:lnTo>
                      <a:pt x="39" y="19"/>
                    </a:lnTo>
                    <a:lnTo>
                      <a:pt x="27" y="19"/>
                    </a:lnTo>
                    <a:lnTo>
                      <a:pt x="20" y="24"/>
                    </a:lnTo>
                    <a:lnTo>
                      <a:pt x="12" y="2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201"/>
              <p:cNvSpPr/>
              <p:nvPr/>
            </p:nvSpPr>
            <p:spPr bwMode="auto">
              <a:xfrm>
                <a:off x="1840624" y="3339175"/>
                <a:ext cx="253010" cy="169118"/>
              </a:xfrm>
              <a:custGeom>
                <a:avLst/>
                <a:gdLst>
                  <a:gd name="T0" fmla="*/ 108 w 190"/>
                  <a:gd name="T1" fmla="*/ 115 h 127"/>
                  <a:gd name="T2" fmla="*/ 99 w 190"/>
                  <a:gd name="T3" fmla="*/ 106 h 127"/>
                  <a:gd name="T4" fmla="*/ 79 w 190"/>
                  <a:gd name="T5" fmla="*/ 106 h 127"/>
                  <a:gd name="T6" fmla="*/ 75 w 190"/>
                  <a:gd name="T7" fmla="*/ 111 h 127"/>
                  <a:gd name="T8" fmla="*/ 58 w 190"/>
                  <a:gd name="T9" fmla="*/ 94 h 127"/>
                  <a:gd name="T10" fmla="*/ 58 w 190"/>
                  <a:gd name="T11" fmla="*/ 79 h 127"/>
                  <a:gd name="T12" fmla="*/ 44 w 190"/>
                  <a:gd name="T13" fmla="*/ 65 h 127"/>
                  <a:gd name="T14" fmla="*/ 34 w 190"/>
                  <a:gd name="T15" fmla="*/ 65 h 127"/>
                  <a:gd name="T16" fmla="*/ 20 w 190"/>
                  <a:gd name="T17" fmla="*/ 60 h 127"/>
                  <a:gd name="T18" fmla="*/ 10 w 190"/>
                  <a:gd name="T19" fmla="*/ 53 h 127"/>
                  <a:gd name="T20" fmla="*/ 0 w 190"/>
                  <a:gd name="T21" fmla="*/ 56 h 127"/>
                  <a:gd name="T22" fmla="*/ 0 w 190"/>
                  <a:gd name="T23" fmla="*/ 46 h 127"/>
                  <a:gd name="T24" fmla="*/ 10 w 190"/>
                  <a:gd name="T25" fmla="*/ 39 h 127"/>
                  <a:gd name="T26" fmla="*/ 17 w 190"/>
                  <a:gd name="T27" fmla="*/ 32 h 127"/>
                  <a:gd name="T28" fmla="*/ 17 w 190"/>
                  <a:gd name="T29" fmla="*/ 24 h 127"/>
                  <a:gd name="T30" fmla="*/ 27 w 190"/>
                  <a:gd name="T31" fmla="*/ 24 h 127"/>
                  <a:gd name="T32" fmla="*/ 41 w 190"/>
                  <a:gd name="T33" fmla="*/ 12 h 127"/>
                  <a:gd name="T34" fmla="*/ 51 w 190"/>
                  <a:gd name="T35" fmla="*/ 10 h 127"/>
                  <a:gd name="T36" fmla="*/ 58 w 190"/>
                  <a:gd name="T37" fmla="*/ 0 h 127"/>
                  <a:gd name="T38" fmla="*/ 67 w 190"/>
                  <a:gd name="T39" fmla="*/ 10 h 127"/>
                  <a:gd name="T40" fmla="*/ 84 w 190"/>
                  <a:gd name="T41" fmla="*/ 10 h 127"/>
                  <a:gd name="T42" fmla="*/ 89 w 190"/>
                  <a:gd name="T43" fmla="*/ 22 h 127"/>
                  <a:gd name="T44" fmla="*/ 96 w 190"/>
                  <a:gd name="T45" fmla="*/ 29 h 127"/>
                  <a:gd name="T46" fmla="*/ 96 w 190"/>
                  <a:gd name="T47" fmla="*/ 46 h 127"/>
                  <a:gd name="T48" fmla="*/ 108 w 190"/>
                  <a:gd name="T49" fmla="*/ 56 h 127"/>
                  <a:gd name="T50" fmla="*/ 113 w 190"/>
                  <a:gd name="T51" fmla="*/ 70 h 127"/>
                  <a:gd name="T52" fmla="*/ 125 w 190"/>
                  <a:gd name="T53" fmla="*/ 72 h 127"/>
                  <a:gd name="T54" fmla="*/ 132 w 190"/>
                  <a:gd name="T55" fmla="*/ 63 h 127"/>
                  <a:gd name="T56" fmla="*/ 154 w 190"/>
                  <a:gd name="T57" fmla="*/ 63 h 127"/>
                  <a:gd name="T58" fmla="*/ 156 w 190"/>
                  <a:gd name="T59" fmla="*/ 58 h 127"/>
                  <a:gd name="T60" fmla="*/ 173 w 190"/>
                  <a:gd name="T61" fmla="*/ 58 h 127"/>
                  <a:gd name="T62" fmla="*/ 171 w 190"/>
                  <a:gd name="T63" fmla="*/ 67 h 127"/>
                  <a:gd name="T64" fmla="*/ 175 w 190"/>
                  <a:gd name="T65" fmla="*/ 75 h 127"/>
                  <a:gd name="T66" fmla="*/ 185 w 190"/>
                  <a:gd name="T67" fmla="*/ 75 h 127"/>
                  <a:gd name="T68" fmla="*/ 190 w 190"/>
                  <a:gd name="T69" fmla="*/ 84 h 127"/>
                  <a:gd name="T70" fmla="*/ 180 w 190"/>
                  <a:gd name="T71" fmla="*/ 96 h 127"/>
                  <a:gd name="T72" fmla="*/ 185 w 190"/>
                  <a:gd name="T73" fmla="*/ 106 h 127"/>
                  <a:gd name="T74" fmla="*/ 178 w 190"/>
                  <a:gd name="T75" fmla="*/ 111 h 127"/>
                  <a:gd name="T76" fmla="*/ 175 w 190"/>
                  <a:gd name="T77" fmla="*/ 123 h 127"/>
                  <a:gd name="T78" fmla="*/ 154 w 190"/>
                  <a:gd name="T79" fmla="*/ 127 h 127"/>
                  <a:gd name="T80" fmla="*/ 144 w 190"/>
                  <a:gd name="T81" fmla="*/ 118 h 127"/>
                  <a:gd name="T82" fmla="*/ 132 w 190"/>
                  <a:gd name="T83" fmla="*/ 127 h 127"/>
                  <a:gd name="T84" fmla="*/ 120 w 190"/>
                  <a:gd name="T85" fmla="*/ 125 h 127"/>
                  <a:gd name="T86" fmla="*/ 108 w 190"/>
                  <a:gd name="T87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0" h="127">
                    <a:moveTo>
                      <a:pt x="108" y="115"/>
                    </a:moveTo>
                    <a:lnTo>
                      <a:pt x="99" y="106"/>
                    </a:lnTo>
                    <a:lnTo>
                      <a:pt x="79" y="106"/>
                    </a:lnTo>
                    <a:lnTo>
                      <a:pt x="75" y="111"/>
                    </a:lnTo>
                    <a:lnTo>
                      <a:pt x="58" y="94"/>
                    </a:lnTo>
                    <a:lnTo>
                      <a:pt x="58" y="79"/>
                    </a:lnTo>
                    <a:lnTo>
                      <a:pt x="44" y="65"/>
                    </a:lnTo>
                    <a:lnTo>
                      <a:pt x="34" y="65"/>
                    </a:lnTo>
                    <a:lnTo>
                      <a:pt x="20" y="60"/>
                    </a:lnTo>
                    <a:lnTo>
                      <a:pt x="10" y="53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10" y="39"/>
                    </a:lnTo>
                    <a:lnTo>
                      <a:pt x="17" y="32"/>
                    </a:lnTo>
                    <a:lnTo>
                      <a:pt x="17" y="24"/>
                    </a:lnTo>
                    <a:lnTo>
                      <a:pt x="27" y="24"/>
                    </a:lnTo>
                    <a:lnTo>
                      <a:pt x="41" y="12"/>
                    </a:lnTo>
                    <a:lnTo>
                      <a:pt x="51" y="10"/>
                    </a:lnTo>
                    <a:lnTo>
                      <a:pt x="58" y="0"/>
                    </a:lnTo>
                    <a:lnTo>
                      <a:pt x="67" y="10"/>
                    </a:lnTo>
                    <a:lnTo>
                      <a:pt x="84" y="10"/>
                    </a:lnTo>
                    <a:lnTo>
                      <a:pt x="89" y="22"/>
                    </a:lnTo>
                    <a:lnTo>
                      <a:pt x="96" y="29"/>
                    </a:lnTo>
                    <a:lnTo>
                      <a:pt x="96" y="46"/>
                    </a:lnTo>
                    <a:lnTo>
                      <a:pt x="108" y="56"/>
                    </a:lnTo>
                    <a:lnTo>
                      <a:pt x="113" y="70"/>
                    </a:lnTo>
                    <a:lnTo>
                      <a:pt x="125" y="72"/>
                    </a:lnTo>
                    <a:lnTo>
                      <a:pt x="132" y="63"/>
                    </a:lnTo>
                    <a:lnTo>
                      <a:pt x="154" y="63"/>
                    </a:lnTo>
                    <a:lnTo>
                      <a:pt x="156" y="58"/>
                    </a:lnTo>
                    <a:lnTo>
                      <a:pt x="173" y="58"/>
                    </a:lnTo>
                    <a:lnTo>
                      <a:pt x="171" y="67"/>
                    </a:lnTo>
                    <a:lnTo>
                      <a:pt x="175" y="75"/>
                    </a:lnTo>
                    <a:lnTo>
                      <a:pt x="185" y="75"/>
                    </a:lnTo>
                    <a:lnTo>
                      <a:pt x="190" y="84"/>
                    </a:lnTo>
                    <a:lnTo>
                      <a:pt x="180" y="96"/>
                    </a:lnTo>
                    <a:lnTo>
                      <a:pt x="185" y="106"/>
                    </a:lnTo>
                    <a:lnTo>
                      <a:pt x="178" y="111"/>
                    </a:lnTo>
                    <a:lnTo>
                      <a:pt x="175" y="123"/>
                    </a:lnTo>
                    <a:lnTo>
                      <a:pt x="154" y="127"/>
                    </a:lnTo>
                    <a:lnTo>
                      <a:pt x="144" y="118"/>
                    </a:lnTo>
                    <a:lnTo>
                      <a:pt x="132" y="127"/>
                    </a:lnTo>
                    <a:lnTo>
                      <a:pt x="120" y="125"/>
                    </a:lnTo>
                    <a:lnTo>
                      <a:pt x="108" y="11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202"/>
              <p:cNvSpPr/>
              <p:nvPr/>
            </p:nvSpPr>
            <p:spPr bwMode="auto">
              <a:xfrm>
                <a:off x="2141573" y="3288573"/>
                <a:ext cx="229041" cy="153138"/>
              </a:xfrm>
              <a:custGeom>
                <a:avLst/>
                <a:gdLst>
                  <a:gd name="T0" fmla="*/ 7 w 172"/>
                  <a:gd name="T1" fmla="*/ 53 h 115"/>
                  <a:gd name="T2" fmla="*/ 0 w 172"/>
                  <a:gd name="T3" fmla="*/ 38 h 115"/>
                  <a:gd name="T4" fmla="*/ 7 w 172"/>
                  <a:gd name="T5" fmla="*/ 29 h 115"/>
                  <a:gd name="T6" fmla="*/ 7 w 172"/>
                  <a:gd name="T7" fmla="*/ 12 h 115"/>
                  <a:gd name="T8" fmla="*/ 24 w 172"/>
                  <a:gd name="T9" fmla="*/ 12 h 115"/>
                  <a:gd name="T10" fmla="*/ 36 w 172"/>
                  <a:gd name="T11" fmla="*/ 0 h 115"/>
                  <a:gd name="T12" fmla="*/ 60 w 172"/>
                  <a:gd name="T13" fmla="*/ 14 h 115"/>
                  <a:gd name="T14" fmla="*/ 69 w 172"/>
                  <a:gd name="T15" fmla="*/ 29 h 115"/>
                  <a:gd name="T16" fmla="*/ 81 w 172"/>
                  <a:gd name="T17" fmla="*/ 38 h 115"/>
                  <a:gd name="T18" fmla="*/ 98 w 172"/>
                  <a:gd name="T19" fmla="*/ 29 h 115"/>
                  <a:gd name="T20" fmla="*/ 108 w 172"/>
                  <a:gd name="T21" fmla="*/ 38 h 115"/>
                  <a:gd name="T22" fmla="*/ 115 w 172"/>
                  <a:gd name="T23" fmla="*/ 29 h 115"/>
                  <a:gd name="T24" fmla="*/ 129 w 172"/>
                  <a:gd name="T25" fmla="*/ 36 h 115"/>
                  <a:gd name="T26" fmla="*/ 146 w 172"/>
                  <a:gd name="T27" fmla="*/ 41 h 115"/>
                  <a:gd name="T28" fmla="*/ 153 w 172"/>
                  <a:gd name="T29" fmla="*/ 60 h 115"/>
                  <a:gd name="T30" fmla="*/ 168 w 172"/>
                  <a:gd name="T31" fmla="*/ 67 h 115"/>
                  <a:gd name="T32" fmla="*/ 168 w 172"/>
                  <a:gd name="T33" fmla="*/ 94 h 115"/>
                  <a:gd name="T34" fmla="*/ 172 w 172"/>
                  <a:gd name="T35" fmla="*/ 105 h 115"/>
                  <a:gd name="T36" fmla="*/ 156 w 172"/>
                  <a:gd name="T37" fmla="*/ 115 h 115"/>
                  <a:gd name="T38" fmla="*/ 146 w 172"/>
                  <a:gd name="T39" fmla="*/ 103 h 115"/>
                  <a:gd name="T40" fmla="*/ 127 w 172"/>
                  <a:gd name="T41" fmla="*/ 103 h 115"/>
                  <a:gd name="T42" fmla="*/ 120 w 172"/>
                  <a:gd name="T43" fmla="*/ 96 h 115"/>
                  <a:gd name="T44" fmla="*/ 100 w 172"/>
                  <a:gd name="T45" fmla="*/ 108 h 115"/>
                  <a:gd name="T46" fmla="*/ 72 w 172"/>
                  <a:gd name="T47" fmla="*/ 115 h 115"/>
                  <a:gd name="T48" fmla="*/ 62 w 172"/>
                  <a:gd name="T49" fmla="*/ 98 h 115"/>
                  <a:gd name="T50" fmla="*/ 67 w 172"/>
                  <a:gd name="T51" fmla="*/ 84 h 115"/>
                  <a:gd name="T52" fmla="*/ 57 w 172"/>
                  <a:gd name="T53" fmla="*/ 74 h 115"/>
                  <a:gd name="T54" fmla="*/ 55 w 172"/>
                  <a:gd name="T55" fmla="*/ 60 h 115"/>
                  <a:gd name="T56" fmla="*/ 21 w 172"/>
                  <a:gd name="T57" fmla="*/ 60 h 115"/>
                  <a:gd name="T58" fmla="*/ 7 w 172"/>
                  <a:gd name="T59" fmla="*/ 5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2" h="115">
                    <a:moveTo>
                      <a:pt x="7" y="53"/>
                    </a:moveTo>
                    <a:lnTo>
                      <a:pt x="0" y="38"/>
                    </a:lnTo>
                    <a:lnTo>
                      <a:pt x="7" y="29"/>
                    </a:lnTo>
                    <a:lnTo>
                      <a:pt x="7" y="12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60" y="14"/>
                    </a:lnTo>
                    <a:lnTo>
                      <a:pt x="69" y="29"/>
                    </a:lnTo>
                    <a:lnTo>
                      <a:pt x="81" y="38"/>
                    </a:lnTo>
                    <a:lnTo>
                      <a:pt x="98" y="29"/>
                    </a:lnTo>
                    <a:lnTo>
                      <a:pt x="108" y="38"/>
                    </a:lnTo>
                    <a:lnTo>
                      <a:pt x="115" y="29"/>
                    </a:lnTo>
                    <a:lnTo>
                      <a:pt x="129" y="36"/>
                    </a:lnTo>
                    <a:lnTo>
                      <a:pt x="146" y="41"/>
                    </a:lnTo>
                    <a:lnTo>
                      <a:pt x="153" y="60"/>
                    </a:lnTo>
                    <a:lnTo>
                      <a:pt x="168" y="67"/>
                    </a:lnTo>
                    <a:lnTo>
                      <a:pt x="168" y="94"/>
                    </a:lnTo>
                    <a:lnTo>
                      <a:pt x="172" y="105"/>
                    </a:lnTo>
                    <a:lnTo>
                      <a:pt x="156" y="115"/>
                    </a:lnTo>
                    <a:lnTo>
                      <a:pt x="146" y="103"/>
                    </a:lnTo>
                    <a:lnTo>
                      <a:pt x="127" y="103"/>
                    </a:lnTo>
                    <a:lnTo>
                      <a:pt x="120" y="96"/>
                    </a:lnTo>
                    <a:lnTo>
                      <a:pt x="100" y="108"/>
                    </a:lnTo>
                    <a:lnTo>
                      <a:pt x="72" y="115"/>
                    </a:lnTo>
                    <a:lnTo>
                      <a:pt x="62" y="98"/>
                    </a:lnTo>
                    <a:lnTo>
                      <a:pt x="67" y="84"/>
                    </a:lnTo>
                    <a:lnTo>
                      <a:pt x="57" y="74"/>
                    </a:lnTo>
                    <a:lnTo>
                      <a:pt x="55" y="60"/>
                    </a:lnTo>
                    <a:lnTo>
                      <a:pt x="21" y="6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204"/>
              <p:cNvSpPr/>
              <p:nvPr/>
            </p:nvSpPr>
            <p:spPr bwMode="auto">
              <a:xfrm>
                <a:off x="1879241" y="2103421"/>
                <a:ext cx="511347" cy="593908"/>
              </a:xfrm>
              <a:custGeom>
                <a:avLst/>
                <a:gdLst>
                  <a:gd name="T0" fmla="*/ 102 w 160"/>
                  <a:gd name="T1" fmla="*/ 140 h 186"/>
                  <a:gd name="T2" fmla="*/ 108 w 160"/>
                  <a:gd name="T3" fmla="*/ 134 h 186"/>
                  <a:gd name="T4" fmla="*/ 110 w 160"/>
                  <a:gd name="T5" fmla="*/ 124 h 186"/>
                  <a:gd name="T6" fmla="*/ 115 w 160"/>
                  <a:gd name="T7" fmla="*/ 125 h 186"/>
                  <a:gd name="T8" fmla="*/ 120 w 160"/>
                  <a:gd name="T9" fmla="*/ 126 h 186"/>
                  <a:gd name="T10" fmla="*/ 130 w 160"/>
                  <a:gd name="T11" fmla="*/ 111 h 186"/>
                  <a:gd name="T12" fmla="*/ 131 w 160"/>
                  <a:gd name="T13" fmla="*/ 88 h 186"/>
                  <a:gd name="T14" fmla="*/ 141 w 160"/>
                  <a:gd name="T15" fmla="*/ 69 h 186"/>
                  <a:gd name="T16" fmla="*/ 155 w 160"/>
                  <a:gd name="T17" fmla="*/ 56 h 186"/>
                  <a:gd name="T18" fmla="*/ 151 w 160"/>
                  <a:gd name="T19" fmla="*/ 43 h 186"/>
                  <a:gd name="T20" fmla="*/ 159 w 160"/>
                  <a:gd name="T21" fmla="*/ 27 h 186"/>
                  <a:gd name="T22" fmla="*/ 146 w 160"/>
                  <a:gd name="T23" fmla="*/ 29 h 186"/>
                  <a:gd name="T24" fmla="*/ 136 w 160"/>
                  <a:gd name="T25" fmla="*/ 26 h 186"/>
                  <a:gd name="T26" fmla="*/ 139 w 160"/>
                  <a:gd name="T27" fmla="*/ 15 h 186"/>
                  <a:gd name="T28" fmla="*/ 109 w 160"/>
                  <a:gd name="T29" fmla="*/ 24 h 186"/>
                  <a:gd name="T30" fmla="*/ 90 w 160"/>
                  <a:gd name="T31" fmla="*/ 31 h 186"/>
                  <a:gd name="T32" fmla="*/ 84 w 160"/>
                  <a:gd name="T33" fmla="*/ 43 h 186"/>
                  <a:gd name="T34" fmla="*/ 78 w 160"/>
                  <a:gd name="T35" fmla="*/ 54 h 186"/>
                  <a:gd name="T36" fmla="*/ 59 w 160"/>
                  <a:gd name="T37" fmla="*/ 61 h 186"/>
                  <a:gd name="T38" fmla="*/ 57 w 160"/>
                  <a:gd name="T39" fmla="*/ 93 h 186"/>
                  <a:gd name="T40" fmla="*/ 0 w 160"/>
                  <a:gd name="T41" fmla="*/ 99 h 186"/>
                  <a:gd name="T42" fmla="*/ 18 w 160"/>
                  <a:gd name="T43" fmla="*/ 159 h 186"/>
                  <a:gd name="T44" fmla="*/ 31 w 160"/>
                  <a:gd name="T45" fmla="*/ 172 h 186"/>
                  <a:gd name="T46" fmla="*/ 37 w 160"/>
                  <a:gd name="T47" fmla="*/ 182 h 186"/>
                  <a:gd name="T48" fmla="*/ 46 w 160"/>
                  <a:gd name="T49" fmla="*/ 177 h 186"/>
                  <a:gd name="T50" fmla="*/ 59 w 160"/>
                  <a:gd name="T51" fmla="*/ 171 h 186"/>
                  <a:gd name="T52" fmla="*/ 70 w 160"/>
                  <a:gd name="T53" fmla="*/ 175 h 186"/>
                  <a:gd name="T54" fmla="*/ 81 w 160"/>
                  <a:gd name="T55" fmla="*/ 176 h 186"/>
                  <a:gd name="T56" fmla="*/ 86 w 160"/>
                  <a:gd name="T57" fmla="*/ 185 h 186"/>
                  <a:gd name="T58" fmla="*/ 91 w 160"/>
                  <a:gd name="T59" fmla="*/ 181 h 186"/>
                  <a:gd name="T60" fmla="*/ 100 w 160"/>
                  <a:gd name="T61" fmla="*/ 169 h 186"/>
                  <a:gd name="T62" fmla="*/ 105 w 160"/>
                  <a:gd name="T63" fmla="*/ 162 h 186"/>
                  <a:gd name="T64" fmla="*/ 101 w 160"/>
                  <a:gd name="T65" fmla="*/ 14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86">
                    <a:moveTo>
                      <a:pt x="101" y="149"/>
                    </a:move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03" y="136"/>
                      <a:pt x="103" y="136"/>
                      <a:pt x="103" y="136"/>
                    </a:cubicBezTo>
                    <a:cubicBezTo>
                      <a:pt x="108" y="134"/>
                      <a:pt x="108" y="134"/>
                      <a:pt x="108" y="134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6" y="123"/>
                      <a:pt x="116" y="123"/>
                      <a:pt x="116" y="123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31" y="88"/>
                      <a:pt x="131" y="88"/>
                      <a:pt x="131" y="88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41" y="69"/>
                      <a:pt x="141" y="69"/>
                      <a:pt x="141" y="69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60" y="44"/>
                      <a:pt x="160" y="44"/>
                      <a:pt x="160" y="44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27"/>
                      <a:pt x="159" y="27"/>
                      <a:pt x="159" y="27"/>
                    </a:cubicBezTo>
                    <a:cubicBezTo>
                      <a:pt x="150" y="31"/>
                      <a:pt x="150" y="31"/>
                      <a:pt x="150" y="31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5" y="126"/>
                      <a:pt x="12" y="143"/>
                      <a:pt x="18" y="159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29" y="186"/>
                      <a:pt x="29" y="186"/>
                      <a:pt x="29" y="186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70" y="175"/>
                      <a:pt x="70" y="175"/>
                      <a:pt x="70" y="175"/>
                    </a:cubicBezTo>
                    <a:cubicBezTo>
                      <a:pt x="76" y="173"/>
                      <a:pt x="76" y="173"/>
                      <a:pt x="76" y="173"/>
                    </a:cubicBezTo>
                    <a:cubicBezTo>
                      <a:pt x="81" y="176"/>
                      <a:pt x="81" y="176"/>
                      <a:pt x="81" y="176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6" y="185"/>
                      <a:pt x="86" y="185"/>
                      <a:pt x="86" y="185"/>
                    </a:cubicBezTo>
                    <a:cubicBezTo>
                      <a:pt x="89" y="182"/>
                      <a:pt x="89" y="182"/>
                      <a:pt x="89" y="182"/>
                    </a:cubicBezTo>
                    <a:cubicBezTo>
                      <a:pt x="91" y="181"/>
                      <a:pt x="91" y="181"/>
                      <a:pt x="91" y="181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8" y="155"/>
                      <a:pt x="108" y="155"/>
                      <a:pt x="108" y="155"/>
                    </a:cubicBezTo>
                    <a:lnTo>
                      <a:pt x="101" y="149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205"/>
              <p:cNvSpPr/>
              <p:nvPr/>
            </p:nvSpPr>
            <p:spPr bwMode="auto">
              <a:xfrm>
                <a:off x="1104231" y="4044940"/>
                <a:ext cx="142485" cy="138490"/>
              </a:xfrm>
              <a:custGeom>
                <a:avLst/>
                <a:gdLst>
                  <a:gd name="T0" fmla="*/ 83 w 107"/>
                  <a:gd name="T1" fmla="*/ 77 h 104"/>
                  <a:gd name="T2" fmla="*/ 74 w 107"/>
                  <a:gd name="T3" fmla="*/ 99 h 104"/>
                  <a:gd name="T4" fmla="*/ 64 w 107"/>
                  <a:gd name="T5" fmla="*/ 104 h 104"/>
                  <a:gd name="T6" fmla="*/ 52 w 107"/>
                  <a:gd name="T7" fmla="*/ 99 h 104"/>
                  <a:gd name="T8" fmla="*/ 31 w 107"/>
                  <a:gd name="T9" fmla="*/ 72 h 104"/>
                  <a:gd name="T10" fmla="*/ 16 w 107"/>
                  <a:gd name="T11" fmla="*/ 56 h 104"/>
                  <a:gd name="T12" fmla="*/ 4 w 107"/>
                  <a:gd name="T13" fmla="*/ 36 h 104"/>
                  <a:gd name="T14" fmla="*/ 0 w 107"/>
                  <a:gd name="T15" fmla="*/ 20 h 104"/>
                  <a:gd name="T16" fmla="*/ 9 w 107"/>
                  <a:gd name="T17" fmla="*/ 10 h 104"/>
                  <a:gd name="T18" fmla="*/ 21 w 107"/>
                  <a:gd name="T19" fmla="*/ 8 h 104"/>
                  <a:gd name="T20" fmla="*/ 31 w 107"/>
                  <a:gd name="T21" fmla="*/ 0 h 104"/>
                  <a:gd name="T22" fmla="*/ 38 w 107"/>
                  <a:gd name="T23" fmla="*/ 0 h 104"/>
                  <a:gd name="T24" fmla="*/ 43 w 107"/>
                  <a:gd name="T25" fmla="*/ 10 h 104"/>
                  <a:gd name="T26" fmla="*/ 52 w 107"/>
                  <a:gd name="T27" fmla="*/ 22 h 104"/>
                  <a:gd name="T28" fmla="*/ 69 w 107"/>
                  <a:gd name="T29" fmla="*/ 22 h 104"/>
                  <a:gd name="T30" fmla="*/ 81 w 107"/>
                  <a:gd name="T31" fmla="*/ 5 h 104"/>
                  <a:gd name="T32" fmla="*/ 91 w 107"/>
                  <a:gd name="T33" fmla="*/ 8 h 104"/>
                  <a:gd name="T34" fmla="*/ 91 w 107"/>
                  <a:gd name="T35" fmla="*/ 22 h 104"/>
                  <a:gd name="T36" fmla="*/ 100 w 107"/>
                  <a:gd name="T37" fmla="*/ 27 h 104"/>
                  <a:gd name="T38" fmla="*/ 103 w 107"/>
                  <a:gd name="T39" fmla="*/ 39 h 104"/>
                  <a:gd name="T40" fmla="*/ 107 w 107"/>
                  <a:gd name="T41" fmla="*/ 46 h 104"/>
                  <a:gd name="T42" fmla="*/ 93 w 107"/>
                  <a:gd name="T43" fmla="*/ 46 h 104"/>
                  <a:gd name="T44" fmla="*/ 88 w 107"/>
                  <a:gd name="T45" fmla="*/ 53 h 104"/>
                  <a:gd name="T46" fmla="*/ 95 w 107"/>
                  <a:gd name="T47" fmla="*/ 58 h 104"/>
                  <a:gd name="T48" fmla="*/ 100 w 107"/>
                  <a:gd name="T49" fmla="*/ 65 h 104"/>
                  <a:gd name="T50" fmla="*/ 105 w 107"/>
                  <a:gd name="T51" fmla="*/ 72 h 104"/>
                  <a:gd name="T52" fmla="*/ 93 w 107"/>
                  <a:gd name="T53" fmla="*/ 77 h 104"/>
                  <a:gd name="T54" fmla="*/ 83 w 107"/>
                  <a:gd name="T55" fmla="*/ 7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7" h="104">
                    <a:moveTo>
                      <a:pt x="83" y="77"/>
                    </a:moveTo>
                    <a:lnTo>
                      <a:pt x="74" y="99"/>
                    </a:lnTo>
                    <a:lnTo>
                      <a:pt x="64" y="104"/>
                    </a:lnTo>
                    <a:lnTo>
                      <a:pt x="52" y="99"/>
                    </a:lnTo>
                    <a:lnTo>
                      <a:pt x="31" y="72"/>
                    </a:lnTo>
                    <a:lnTo>
                      <a:pt x="16" y="56"/>
                    </a:lnTo>
                    <a:lnTo>
                      <a:pt x="4" y="36"/>
                    </a:lnTo>
                    <a:lnTo>
                      <a:pt x="0" y="20"/>
                    </a:lnTo>
                    <a:lnTo>
                      <a:pt x="9" y="10"/>
                    </a:lnTo>
                    <a:lnTo>
                      <a:pt x="21" y="8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3" y="10"/>
                    </a:lnTo>
                    <a:lnTo>
                      <a:pt x="52" y="22"/>
                    </a:lnTo>
                    <a:lnTo>
                      <a:pt x="69" y="22"/>
                    </a:lnTo>
                    <a:lnTo>
                      <a:pt x="81" y="5"/>
                    </a:lnTo>
                    <a:lnTo>
                      <a:pt x="91" y="8"/>
                    </a:lnTo>
                    <a:lnTo>
                      <a:pt x="91" y="22"/>
                    </a:lnTo>
                    <a:lnTo>
                      <a:pt x="100" y="27"/>
                    </a:lnTo>
                    <a:lnTo>
                      <a:pt x="103" y="39"/>
                    </a:lnTo>
                    <a:lnTo>
                      <a:pt x="107" y="46"/>
                    </a:lnTo>
                    <a:lnTo>
                      <a:pt x="93" y="46"/>
                    </a:lnTo>
                    <a:lnTo>
                      <a:pt x="88" y="53"/>
                    </a:lnTo>
                    <a:lnTo>
                      <a:pt x="95" y="58"/>
                    </a:lnTo>
                    <a:lnTo>
                      <a:pt x="100" y="65"/>
                    </a:lnTo>
                    <a:lnTo>
                      <a:pt x="105" y="72"/>
                    </a:lnTo>
                    <a:lnTo>
                      <a:pt x="93" y="77"/>
                    </a:lnTo>
                    <a:lnTo>
                      <a:pt x="83" y="77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206"/>
              <p:cNvSpPr/>
              <p:nvPr/>
            </p:nvSpPr>
            <p:spPr bwMode="auto">
              <a:xfrm>
                <a:off x="1307971" y="3895797"/>
                <a:ext cx="376852" cy="363536"/>
              </a:xfrm>
              <a:custGeom>
                <a:avLst/>
                <a:gdLst>
                  <a:gd name="T0" fmla="*/ 110 w 118"/>
                  <a:gd name="T1" fmla="*/ 42 h 114"/>
                  <a:gd name="T2" fmla="*/ 106 w 118"/>
                  <a:gd name="T3" fmla="*/ 31 h 114"/>
                  <a:gd name="T4" fmla="*/ 104 w 118"/>
                  <a:gd name="T5" fmla="*/ 17 h 114"/>
                  <a:gd name="T6" fmla="*/ 96 w 118"/>
                  <a:gd name="T7" fmla="*/ 9 h 114"/>
                  <a:gd name="T8" fmla="*/ 92 w 118"/>
                  <a:gd name="T9" fmla="*/ 1 h 114"/>
                  <a:gd name="T10" fmla="*/ 86 w 118"/>
                  <a:gd name="T11" fmla="*/ 7 h 114"/>
                  <a:gd name="T12" fmla="*/ 79 w 118"/>
                  <a:gd name="T13" fmla="*/ 5 h 114"/>
                  <a:gd name="T14" fmla="*/ 70 w 118"/>
                  <a:gd name="T15" fmla="*/ 3 h 114"/>
                  <a:gd name="T16" fmla="*/ 63 w 118"/>
                  <a:gd name="T17" fmla="*/ 10 h 114"/>
                  <a:gd name="T18" fmla="*/ 74 w 118"/>
                  <a:gd name="T19" fmla="*/ 13 h 114"/>
                  <a:gd name="T20" fmla="*/ 70 w 118"/>
                  <a:gd name="T21" fmla="*/ 25 h 114"/>
                  <a:gd name="T22" fmla="*/ 54 w 118"/>
                  <a:gd name="T23" fmla="*/ 25 h 114"/>
                  <a:gd name="T24" fmla="*/ 42 w 118"/>
                  <a:gd name="T25" fmla="*/ 32 h 114"/>
                  <a:gd name="T26" fmla="*/ 36 w 118"/>
                  <a:gd name="T27" fmla="*/ 32 h 114"/>
                  <a:gd name="T28" fmla="*/ 31 w 118"/>
                  <a:gd name="T29" fmla="*/ 19 h 114"/>
                  <a:gd name="T30" fmla="*/ 23 w 118"/>
                  <a:gd name="T31" fmla="*/ 15 h 114"/>
                  <a:gd name="T32" fmla="*/ 21 w 118"/>
                  <a:gd name="T33" fmla="*/ 5 h 114"/>
                  <a:gd name="T34" fmla="*/ 17 w 118"/>
                  <a:gd name="T35" fmla="*/ 9 h 114"/>
                  <a:gd name="T36" fmla="*/ 8 w 118"/>
                  <a:gd name="T37" fmla="*/ 11 h 114"/>
                  <a:gd name="T38" fmla="*/ 0 w 118"/>
                  <a:gd name="T39" fmla="*/ 12 h 114"/>
                  <a:gd name="T40" fmla="*/ 6 w 118"/>
                  <a:gd name="T41" fmla="*/ 19 h 114"/>
                  <a:gd name="T42" fmla="*/ 12 w 118"/>
                  <a:gd name="T43" fmla="*/ 18 h 114"/>
                  <a:gd name="T44" fmla="*/ 17 w 118"/>
                  <a:gd name="T45" fmla="*/ 25 h 114"/>
                  <a:gd name="T46" fmla="*/ 27 w 118"/>
                  <a:gd name="T47" fmla="*/ 25 h 114"/>
                  <a:gd name="T48" fmla="*/ 31 w 118"/>
                  <a:gd name="T49" fmla="*/ 34 h 114"/>
                  <a:gd name="T50" fmla="*/ 36 w 118"/>
                  <a:gd name="T51" fmla="*/ 42 h 114"/>
                  <a:gd name="T52" fmla="*/ 36 w 118"/>
                  <a:gd name="T53" fmla="*/ 53 h 114"/>
                  <a:gd name="T54" fmla="*/ 42 w 118"/>
                  <a:gd name="T55" fmla="*/ 61 h 114"/>
                  <a:gd name="T56" fmla="*/ 45 w 118"/>
                  <a:gd name="T57" fmla="*/ 69 h 114"/>
                  <a:gd name="T58" fmla="*/ 50 w 118"/>
                  <a:gd name="T59" fmla="*/ 78 h 114"/>
                  <a:gd name="T60" fmla="*/ 57 w 118"/>
                  <a:gd name="T61" fmla="*/ 94 h 114"/>
                  <a:gd name="T62" fmla="*/ 64 w 118"/>
                  <a:gd name="T63" fmla="*/ 101 h 114"/>
                  <a:gd name="T64" fmla="*/ 70 w 118"/>
                  <a:gd name="T65" fmla="*/ 107 h 114"/>
                  <a:gd name="T66" fmla="*/ 74 w 118"/>
                  <a:gd name="T67" fmla="*/ 114 h 114"/>
                  <a:gd name="T68" fmla="*/ 85 w 118"/>
                  <a:gd name="T69" fmla="*/ 113 h 114"/>
                  <a:gd name="T70" fmla="*/ 96 w 118"/>
                  <a:gd name="T71" fmla="*/ 104 h 114"/>
                  <a:gd name="T72" fmla="*/ 92 w 118"/>
                  <a:gd name="T73" fmla="*/ 97 h 114"/>
                  <a:gd name="T74" fmla="*/ 86 w 118"/>
                  <a:gd name="T75" fmla="*/ 94 h 114"/>
                  <a:gd name="T76" fmla="*/ 98 w 118"/>
                  <a:gd name="T77" fmla="*/ 83 h 114"/>
                  <a:gd name="T78" fmla="*/ 95 w 118"/>
                  <a:gd name="T79" fmla="*/ 76 h 114"/>
                  <a:gd name="T80" fmla="*/ 96 w 118"/>
                  <a:gd name="T81" fmla="*/ 70 h 114"/>
                  <a:gd name="T82" fmla="*/ 100 w 118"/>
                  <a:gd name="T83" fmla="*/ 75 h 114"/>
                  <a:gd name="T84" fmla="*/ 104 w 118"/>
                  <a:gd name="T85" fmla="*/ 70 h 114"/>
                  <a:gd name="T86" fmla="*/ 113 w 118"/>
                  <a:gd name="T87" fmla="*/ 65 h 114"/>
                  <a:gd name="T88" fmla="*/ 112 w 118"/>
                  <a:gd name="T89" fmla="*/ 53 h 114"/>
                  <a:gd name="T90" fmla="*/ 118 w 118"/>
                  <a:gd name="T91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4">
                    <a:moveTo>
                      <a:pt x="118" y="42"/>
                    </a:moveTo>
                    <a:cubicBezTo>
                      <a:pt x="110" y="42"/>
                      <a:pt x="110" y="42"/>
                      <a:pt x="110" y="42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28"/>
                      <a:pt x="108" y="24"/>
                      <a:pt x="108" y="20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91" y="106"/>
                      <a:pt x="91" y="106"/>
                      <a:pt x="91" y="106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99"/>
                      <a:pt x="96" y="99"/>
                      <a:pt x="96" y="99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0" y="75"/>
                      <a:pt x="100" y="75"/>
                      <a:pt x="100" y="75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7" y="48"/>
                      <a:pt x="118" y="45"/>
                      <a:pt x="118" y="42"/>
                    </a:cubicBez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207"/>
              <p:cNvSpPr/>
              <p:nvPr/>
            </p:nvSpPr>
            <p:spPr bwMode="auto">
              <a:xfrm>
                <a:off x="1189455" y="4140818"/>
                <a:ext cx="153138" cy="118516"/>
              </a:xfrm>
              <a:custGeom>
                <a:avLst/>
                <a:gdLst>
                  <a:gd name="T0" fmla="*/ 4 w 48"/>
                  <a:gd name="T1" fmla="*/ 21 h 37"/>
                  <a:gd name="T2" fmla="*/ 0 w 48"/>
                  <a:gd name="T3" fmla="*/ 13 h 37"/>
                  <a:gd name="T4" fmla="*/ 4 w 48"/>
                  <a:gd name="T5" fmla="*/ 11 h 37"/>
                  <a:gd name="T6" fmla="*/ 8 w 48"/>
                  <a:gd name="T7" fmla="*/ 2 h 37"/>
                  <a:gd name="T8" fmla="*/ 12 w 48"/>
                  <a:gd name="T9" fmla="*/ 2 h 37"/>
                  <a:gd name="T10" fmla="*/ 17 w 48"/>
                  <a:gd name="T11" fmla="*/ 0 h 37"/>
                  <a:gd name="T12" fmla="*/ 28 w 48"/>
                  <a:gd name="T13" fmla="*/ 3 h 37"/>
                  <a:gd name="T14" fmla="*/ 30 w 48"/>
                  <a:gd name="T15" fmla="*/ 13 h 37"/>
                  <a:gd name="T16" fmla="*/ 36 w 48"/>
                  <a:gd name="T17" fmla="*/ 19 h 37"/>
                  <a:gd name="T18" fmla="*/ 41 w 48"/>
                  <a:gd name="T19" fmla="*/ 18 h 37"/>
                  <a:gd name="T20" fmla="*/ 44 w 48"/>
                  <a:gd name="T21" fmla="*/ 20 h 37"/>
                  <a:gd name="T22" fmla="*/ 48 w 48"/>
                  <a:gd name="T23" fmla="*/ 23 h 37"/>
                  <a:gd name="T24" fmla="*/ 47 w 48"/>
                  <a:gd name="T25" fmla="*/ 26 h 37"/>
                  <a:gd name="T26" fmla="*/ 44 w 48"/>
                  <a:gd name="T27" fmla="*/ 28 h 37"/>
                  <a:gd name="T28" fmla="*/ 44 w 48"/>
                  <a:gd name="T29" fmla="*/ 32 h 37"/>
                  <a:gd name="T30" fmla="*/ 41 w 48"/>
                  <a:gd name="T31" fmla="*/ 35 h 37"/>
                  <a:gd name="T32" fmla="*/ 35 w 48"/>
                  <a:gd name="T33" fmla="*/ 35 h 37"/>
                  <a:gd name="T34" fmla="*/ 33 w 48"/>
                  <a:gd name="T35" fmla="*/ 37 h 37"/>
                  <a:gd name="T36" fmla="*/ 29 w 48"/>
                  <a:gd name="T37" fmla="*/ 34 h 37"/>
                  <a:gd name="T38" fmla="*/ 24 w 48"/>
                  <a:gd name="T39" fmla="*/ 34 h 37"/>
                  <a:gd name="T40" fmla="*/ 21 w 48"/>
                  <a:gd name="T41" fmla="*/ 36 h 37"/>
                  <a:gd name="T42" fmla="*/ 18 w 48"/>
                  <a:gd name="T43" fmla="*/ 36 h 37"/>
                  <a:gd name="T44" fmla="*/ 13 w 48"/>
                  <a:gd name="T45" fmla="*/ 37 h 37"/>
                  <a:gd name="T46" fmla="*/ 8 w 48"/>
                  <a:gd name="T47" fmla="*/ 33 h 37"/>
                  <a:gd name="T48" fmla="*/ 10 w 48"/>
                  <a:gd name="T49" fmla="*/ 26 h 37"/>
                  <a:gd name="T50" fmla="*/ 4 w 48"/>
                  <a:gd name="T51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37">
                    <a:moveTo>
                      <a:pt x="4" y="21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2"/>
                      <a:pt x="24" y="2"/>
                      <a:pt x="28" y="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0" y="26"/>
                      <a:pt x="10" y="26"/>
                      <a:pt x="10" y="26"/>
                    </a:cubicBez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208"/>
              <p:cNvSpPr/>
              <p:nvPr/>
            </p:nvSpPr>
            <p:spPr bwMode="auto">
              <a:xfrm>
                <a:off x="1294655" y="4259333"/>
                <a:ext cx="74571" cy="102536"/>
              </a:xfrm>
              <a:custGeom>
                <a:avLst/>
                <a:gdLst>
                  <a:gd name="T0" fmla="*/ 24 w 56"/>
                  <a:gd name="T1" fmla="*/ 5 h 77"/>
                  <a:gd name="T2" fmla="*/ 36 w 56"/>
                  <a:gd name="T3" fmla="*/ 0 h 77"/>
                  <a:gd name="T4" fmla="*/ 41 w 56"/>
                  <a:gd name="T5" fmla="*/ 12 h 77"/>
                  <a:gd name="T6" fmla="*/ 56 w 56"/>
                  <a:gd name="T7" fmla="*/ 22 h 77"/>
                  <a:gd name="T8" fmla="*/ 51 w 56"/>
                  <a:gd name="T9" fmla="*/ 34 h 77"/>
                  <a:gd name="T10" fmla="*/ 44 w 56"/>
                  <a:gd name="T11" fmla="*/ 53 h 77"/>
                  <a:gd name="T12" fmla="*/ 34 w 56"/>
                  <a:gd name="T13" fmla="*/ 67 h 77"/>
                  <a:gd name="T14" fmla="*/ 20 w 56"/>
                  <a:gd name="T15" fmla="*/ 77 h 77"/>
                  <a:gd name="T16" fmla="*/ 17 w 56"/>
                  <a:gd name="T17" fmla="*/ 63 h 77"/>
                  <a:gd name="T18" fmla="*/ 0 w 56"/>
                  <a:gd name="T19" fmla="*/ 60 h 77"/>
                  <a:gd name="T20" fmla="*/ 10 w 56"/>
                  <a:gd name="T21" fmla="*/ 46 h 77"/>
                  <a:gd name="T22" fmla="*/ 22 w 56"/>
                  <a:gd name="T23" fmla="*/ 46 h 77"/>
                  <a:gd name="T24" fmla="*/ 24 w 56"/>
                  <a:gd name="T25" fmla="*/ 39 h 77"/>
                  <a:gd name="T26" fmla="*/ 20 w 56"/>
                  <a:gd name="T27" fmla="*/ 24 h 77"/>
                  <a:gd name="T28" fmla="*/ 24 w 56"/>
                  <a:gd name="T29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77">
                    <a:moveTo>
                      <a:pt x="24" y="5"/>
                    </a:moveTo>
                    <a:lnTo>
                      <a:pt x="36" y="0"/>
                    </a:lnTo>
                    <a:lnTo>
                      <a:pt x="41" y="12"/>
                    </a:lnTo>
                    <a:lnTo>
                      <a:pt x="56" y="22"/>
                    </a:lnTo>
                    <a:lnTo>
                      <a:pt x="51" y="34"/>
                    </a:lnTo>
                    <a:lnTo>
                      <a:pt x="44" y="53"/>
                    </a:lnTo>
                    <a:lnTo>
                      <a:pt x="34" y="67"/>
                    </a:lnTo>
                    <a:lnTo>
                      <a:pt x="20" y="77"/>
                    </a:lnTo>
                    <a:lnTo>
                      <a:pt x="17" y="63"/>
                    </a:lnTo>
                    <a:lnTo>
                      <a:pt x="0" y="60"/>
                    </a:lnTo>
                    <a:lnTo>
                      <a:pt x="10" y="46"/>
                    </a:lnTo>
                    <a:lnTo>
                      <a:pt x="22" y="46"/>
                    </a:lnTo>
                    <a:lnTo>
                      <a:pt x="24" y="39"/>
                    </a:lnTo>
                    <a:lnTo>
                      <a:pt x="20" y="24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209"/>
              <p:cNvSpPr/>
              <p:nvPr/>
            </p:nvSpPr>
            <p:spPr bwMode="auto">
              <a:xfrm>
                <a:off x="1321287" y="4195415"/>
                <a:ext cx="217056" cy="376852"/>
              </a:xfrm>
              <a:custGeom>
                <a:avLst/>
                <a:gdLst>
                  <a:gd name="T0" fmla="*/ 0 w 68"/>
                  <a:gd name="T1" fmla="*/ 68 h 118"/>
                  <a:gd name="T2" fmla="*/ 4 w 68"/>
                  <a:gd name="T3" fmla="*/ 63 h 118"/>
                  <a:gd name="T4" fmla="*/ 10 w 68"/>
                  <a:gd name="T5" fmla="*/ 63 h 118"/>
                  <a:gd name="T6" fmla="*/ 14 w 68"/>
                  <a:gd name="T7" fmla="*/ 60 h 118"/>
                  <a:gd name="T8" fmla="*/ 20 w 68"/>
                  <a:gd name="T9" fmla="*/ 60 h 118"/>
                  <a:gd name="T10" fmla="*/ 23 w 68"/>
                  <a:gd name="T11" fmla="*/ 57 h 118"/>
                  <a:gd name="T12" fmla="*/ 29 w 68"/>
                  <a:gd name="T13" fmla="*/ 61 h 118"/>
                  <a:gd name="T14" fmla="*/ 32 w 68"/>
                  <a:gd name="T15" fmla="*/ 53 h 118"/>
                  <a:gd name="T16" fmla="*/ 38 w 68"/>
                  <a:gd name="T17" fmla="*/ 45 h 118"/>
                  <a:gd name="T18" fmla="*/ 44 w 68"/>
                  <a:gd name="T19" fmla="*/ 42 h 118"/>
                  <a:gd name="T20" fmla="*/ 48 w 68"/>
                  <a:gd name="T21" fmla="*/ 41 h 118"/>
                  <a:gd name="T22" fmla="*/ 47 w 68"/>
                  <a:gd name="T23" fmla="*/ 33 h 118"/>
                  <a:gd name="T24" fmla="*/ 40 w 68"/>
                  <a:gd name="T25" fmla="*/ 32 h 118"/>
                  <a:gd name="T26" fmla="*/ 36 w 68"/>
                  <a:gd name="T27" fmla="*/ 27 h 118"/>
                  <a:gd name="T28" fmla="*/ 31 w 68"/>
                  <a:gd name="T29" fmla="*/ 22 h 118"/>
                  <a:gd name="T30" fmla="*/ 33 w 68"/>
                  <a:gd name="T31" fmla="*/ 16 h 118"/>
                  <a:gd name="T32" fmla="*/ 29 w 68"/>
                  <a:gd name="T33" fmla="*/ 14 h 118"/>
                  <a:gd name="T34" fmla="*/ 29 w 68"/>
                  <a:gd name="T35" fmla="*/ 11 h 118"/>
                  <a:gd name="T36" fmla="*/ 34 w 68"/>
                  <a:gd name="T37" fmla="*/ 11 h 118"/>
                  <a:gd name="T38" fmla="*/ 36 w 68"/>
                  <a:gd name="T39" fmla="*/ 9 h 118"/>
                  <a:gd name="T40" fmla="*/ 35 w 68"/>
                  <a:gd name="T41" fmla="*/ 6 h 118"/>
                  <a:gd name="T42" fmla="*/ 37 w 68"/>
                  <a:gd name="T43" fmla="*/ 4 h 118"/>
                  <a:gd name="T44" fmla="*/ 42 w 68"/>
                  <a:gd name="T45" fmla="*/ 5 h 118"/>
                  <a:gd name="T46" fmla="*/ 47 w 68"/>
                  <a:gd name="T47" fmla="*/ 3 h 118"/>
                  <a:gd name="T48" fmla="*/ 53 w 68"/>
                  <a:gd name="T49" fmla="*/ 0 h 118"/>
                  <a:gd name="T50" fmla="*/ 58 w 68"/>
                  <a:gd name="T51" fmla="*/ 3 h 118"/>
                  <a:gd name="T52" fmla="*/ 60 w 68"/>
                  <a:gd name="T53" fmla="*/ 7 h 118"/>
                  <a:gd name="T54" fmla="*/ 64 w 68"/>
                  <a:gd name="T55" fmla="*/ 8 h 118"/>
                  <a:gd name="T56" fmla="*/ 66 w 68"/>
                  <a:gd name="T57" fmla="*/ 13 h 118"/>
                  <a:gd name="T58" fmla="*/ 66 w 68"/>
                  <a:gd name="T59" fmla="*/ 19 h 118"/>
                  <a:gd name="T60" fmla="*/ 62 w 68"/>
                  <a:gd name="T61" fmla="*/ 22 h 118"/>
                  <a:gd name="T62" fmla="*/ 62 w 68"/>
                  <a:gd name="T63" fmla="*/ 28 h 118"/>
                  <a:gd name="T64" fmla="*/ 66 w 68"/>
                  <a:gd name="T65" fmla="*/ 32 h 118"/>
                  <a:gd name="T66" fmla="*/ 68 w 68"/>
                  <a:gd name="T67" fmla="*/ 38 h 118"/>
                  <a:gd name="T68" fmla="*/ 64 w 68"/>
                  <a:gd name="T69" fmla="*/ 51 h 118"/>
                  <a:gd name="T70" fmla="*/ 60 w 68"/>
                  <a:gd name="T71" fmla="*/ 55 h 118"/>
                  <a:gd name="T72" fmla="*/ 60 w 68"/>
                  <a:gd name="T73" fmla="*/ 57 h 118"/>
                  <a:gd name="T74" fmla="*/ 57 w 68"/>
                  <a:gd name="T75" fmla="*/ 60 h 118"/>
                  <a:gd name="T76" fmla="*/ 49 w 68"/>
                  <a:gd name="T77" fmla="*/ 73 h 118"/>
                  <a:gd name="T78" fmla="*/ 49 w 68"/>
                  <a:gd name="T79" fmla="*/ 82 h 118"/>
                  <a:gd name="T80" fmla="*/ 51 w 68"/>
                  <a:gd name="T81" fmla="*/ 94 h 118"/>
                  <a:gd name="T82" fmla="*/ 50 w 68"/>
                  <a:gd name="T83" fmla="*/ 103 h 118"/>
                  <a:gd name="T84" fmla="*/ 50 w 68"/>
                  <a:gd name="T85" fmla="*/ 114 h 118"/>
                  <a:gd name="T86" fmla="*/ 42 w 68"/>
                  <a:gd name="T87" fmla="*/ 118 h 118"/>
                  <a:gd name="T88" fmla="*/ 36 w 68"/>
                  <a:gd name="T89" fmla="*/ 115 h 118"/>
                  <a:gd name="T90" fmla="*/ 28 w 68"/>
                  <a:gd name="T91" fmla="*/ 118 h 118"/>
                  <a:gd name="T92" fmla="*/ 20 w 68"/>
                  <a:gd name="T93" fmla="*/ 116 h 118"/>
                  <a:gd name="T94" fmla="*/ 19 w 68"/>
                  <a:gd name="T95" fmla="*/ 110 h 118"/>
                  <a:gd name="T96" fmla="*/ 15 w 68"/>
                  <a:gd name="T97" fmla="*/ 99 h 118"/>
                  <a:gd name="T98" fmla="*/ 14 w 68"/>
                  <a:gd name="T99" fmla="*/ 90 h 118"/>
                  <a:gd name="T100" fmla="*/ 8 w 68"/>
                  <a:gd name="T101" fmla="*/ 86 h 118"/>
                  <a:gd name="T102" fmla="*/ 8 w 68"/>
                  <a:gd name="T103" fmla="*/ 82 h 118"/>
                  <a:gd name="T104" fmla="*/ 5 w 68"/>
                  <a:gd name="T105" fmla="*/ 75 h 118"/>
                  <a:gd name="T106" fmla="*/ 0 w 68"/>
                  <a:gd name="T107" fmla="*/ 6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18">
                    <a:moveTo>
                      <a:pt x="0" y="68"/>
                    </a:moveTo>
                    <a:cubicBezTo>
                      <a:pt x="4" y="63"/>
                      <a:pt x="4" y="63"/>
                      <a:pt x="4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7" y="42"/>
                      <a:pt x="66" y="46"/>
                      <a:pt x="64" y="51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5" y="75"/>
                      <a:pt x="5" y="75"/>
                      <a:pt x="5" y="75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C9"/>
              </a:solidFill>
              <a:ln w="7938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2" name="Группа 461"/>
              <p:cNvGrpSpPr/>
              <p:nvPr/>
            </p:nvGrpSpPr>
            <p:grpSpPr>
              <a:xfrm rot="2189521">
                <a:off x="745389" y="3295313"/>
                <a:ext cx="659283" cy="599711"/>
                <a:chOff x="598954" y="3204161"/>
                <a:chExt cx="2881313" cy="2620963"/>
              </a:xfrm>
            </p:grpSpPr>
            <p:sp>
              <p:nvSpPr>
                <p:cNvPr id="463" name="Freeform 7"/>
                <p:cNvSpPr/>
                <p:nvPr/>
              </p:nvSpPr>
              <p:spPr bwMode="auto">
                <a:xfrm>
                  <a:off x="1516529" y="4167773"/>
                  <a:ext cx="969963" cy="846138"/>
                </a:xfrm>
                <a:custGeom>
                  <a:avLst/>
                  <a:gdLst>
                    <a:gd name="T0" fmla="*/ 2147483646 w 255"/>
                    <a:gd name="T1" fmla="*/ 1089523353 h 222"/>
                    <a:gd name="T2" fmla="*/ 2147483646 w 255"/>
                    <a:gd name="T3" fmla="*/ 828036529 h 222"/>
                    <a:gd name="T4" fmla="*/ 2147483646 w 255"/>
                    <a:gd name="T5" fmla="*/ 755402147 h 222"/>
                    <a:gd name="T6" fmla="*/ 2147483646 w 255"/>
                    <a:gd name="T7" fmla="*/ 711822280 h 222"/>
                    <a:gd name="T8" fmla="*/ 2147483646 w 255"/>
                    <a:gd name="T9" fmla="*/ 522969837 h 222"/>
                    <a:gd name="T10" fmla="*/ 2147483646 w 255"/>
                    <a:gd name="T11" fmla="*/ 435810104 h 222"/>
                    <a:gd name="T12" fmla="*/ 2147483646 w 255"/>
                    <a:gd name="T13" fmla="*/ 450335455 h 222"/>
                    <a:gd name="T14" fmla="*/ 2147483646 w 255"/>
                    <a:gd name="T15" fmla="*/ 435810104 h 222"/>
                    <a:gd name="T16" fmla="*/ 2147483646 w 255"/>
                    <a:gd name="T17" fmla="*/ 392230237 h 222"/>
                    <a:gd name="T18" fmla="*/ 2147483646 w 255"/>
                    <a:gd name="T19" fmla="*/ 377701073 h 222"/>
                    <a:gd name="T20" fmla="*/ 2147483646 w 255"/>
                    <a:gd name="T21" fmla="*/ 261486824 h 222"/>
                    <a:gd name="T22" fmla="*/ 2147483646 w 255"/>
                    <a:gd name="T23" fmla="*/ 174323279 h 222"/>
                    <a:gd name="T24" fmla="*/ 2147483646 w 255"/>
                    <a:gd name="T25" fmla="*/ 101688897 h 222"/>
                    <a:gd name="T26" fmla="*/ 2147483646 w 255"/>
                    <a:gd name="T27" fmla="*/ 101688897 h 222"/>
                    <a:gd name="T28" fmla="*/ 1982210539 w 255"/>
                    <a:gd name="T29" fmla="*/ 203377794 h 222"/>
                    <a:gd name="T30" fmla="*/ 1794117791 w 255"/>
                    <a:gd name="T31" fmla="*/ 101688897 h 222"/>
                    <a:gd name="T32" fmla="*/ 1287713944 w 255"/>
                    <a:gd name="T33" fmla="*/ 87163545 h 222"/>
                    <a:gd name="T34" fmla="*/ 824714945 w 255"/>
                    <a:gd name="T35" fmla="*/ 174323279 h 222"/>
                    <a:gd name="T36" fmla="*/ 766840546 w 255"/>
                    <a:gd name="T37" fmla="*/ 130743412 h 222"/>
                    <a:gd name="T38" fmla="*/ 737901444 w 255"/>
                    <a:gd name="T39" fmla="*/ 290541340 h 222"/>
                    <a:gd name="T40" fmla="*/ 853654047 w 255"/>
                    <a:gd name="T41" fmla="*/ 363175722 h 222"/>
                    <a:gd name="T42" fmla="*/ 795775844 w 255"/>
                    <a:gd name="T43" fmla="*/ 435810104 h 222"/>
                    <a:gd name="T44" fmla="*/ 853654047 w 255"/>
                    <a:gd name="T45" fmla="*/ 610133383 h 222"/>
                    <a:gd name="T46" fmla="*/ 839184496 w 255"/>
                    <a:gd name="T47" fmla="*/ 987834456 h 222"/>
                    <a:gd name="T48" fmla="*/ 535342949 w 255"/>
                    <a:gd name="T49" fmla="*/ 1060468838 h 222"/>
                    <a:gd name="T50" fmla="*/ 130218349 w 255"/>
                    <a:gd name="T51" fmla="*/ 1554387972 h 222"/>
                    <a:gd name="T52" fmla="*/ 231497597 w 255"/>
                    <a:gd name="T53" fmla="*/ 1539858809 h 222"/>
                    <a:gd name="T54" fmla="*/ 361715947 w 255"/>
                    <a:gd name="T55" fmla="*/ 1467224427 h 222"/>
                    <a:gd name="T56" fmla="*/ 332780649 w 255"/>
                    <a:gd name="T57" fmla="*/ 1554387972 h 222"/>
                    <a:gd name="T58" fmla="*/ 347250200 w 255"/>
                    <a:gd name="T59" fmla="*/ 1627022354 h 222"/>
                    <a:gd name="T60" fmla="*/ 332780649 w 255"/>
                    <a:gd name="T61" fmla="*/ 1975668912 h 222"/>
                    <a:gd name="T62" fmla="*/ 462998998 w 255"/>
                    <a:gd name="T63" fmla="*/ 2091886973 h 222"/>
                    <a:gd name="T64" fmla="*/ 593217348 w 255"/>
                    <a:gd name="T65" fmla="*/ 2147483646 h 222"/>
                    <a:gd name="T66" fmla="*/ 520873398 w 255"/>
                    <a:gd name="T67" fmla="*/ 2147483646 h 222"/>
                    <a:gd name="T68" fmla="*/ 405124599 w 255"/>
                    <a:gd name="T69" fmla="*/ 2147483646 h 222"/>
                    <a:gd name="T70" fmla="*/ 520873398 w 255"/>
                    <a:gd name="T71" fmla="*/ 2147483646 h 222"/>
                    <a:gd name="T72" fmla="*/ 564278246 w 255"/>
                    <a:gd name="T73" fmla="*/ 2147483646 h 222"/>
                    <a:gd name="T74" fmla="*/ 694496596 w 255"/>
                    <a:gd name="T75" fmla="*/ 2147483646 h 222"/>
                    <a:gd name="T76" fmla="*/ 824714945 w 255"/>
                    <a:gd name="T77" fmla="*/ 2147483646 h 222"/>
                    <a:gd name="T78" fmla="*/ 940463744 w 255"/>
                    <a:gd name="T79" fmla="*/ 2147483646 h 222"/>
                    <a:gd name="T80" fmla="*/ 1070682093 w 255"/>
                    <a:gd name="T81" fmla="*/ 2147483646 h 222"/>
                    <a:gd name="T82" fmla="*/ 1186430892 w 255"/>
                    <a:gd name="T83" fmla="*/ 2147483646 h 222"/>
                    <a:gd name="T84" fmla="*/ 1200900443 w 255"/>
                    <a:gd name="T85" fmla="*/ 2147483646 h 222"/>
                    <a:gd name="T86" fmla="*/ 2147483646 w 255"/>
                    <a:gd name="T87" fmla="*/ 2147483646 h 222"/>
                    <a:gd name="T88" fmla="*/ 2147483646 w 255"/>
                    <a:gd name="T89" fmla="*/ 2147483646 h 222"/>
                    <a:gd name="T90" fmla="*/ 2147483646 w 255"/>
                    <a:gd name="T91" fmla="*/ 2147483646 h 222"/>
                    <a:gd name="T92" fmla="*/ 2147483646 w 255"/>
                    <a:gd name="T93" fmla="*/ 2147483646 h 222"/>
                    <a:gd name="T94" fmla="*/ 2147483646 w 255"/>
                    <a:gd name="T95" fmla="*/ 2147483646 h 222"/>
                    <a:gd name="T96" fmla="*/ 2147483646 w 255"/>
                    <a:gd name="T97" fmla="*/ 2048303294 h 222"/>
                    <a:gd name="T98" fmla="*/ 2147483646 w 255"/>
                    <a:gd name="T99" fmla="*/ 1903034530 h 222"/>
                    <a:gd name="T100" fmla="*/ 2147483646 w 255"/>
                    <a:gd name="T101" fmla="*/ 1772291118 h 222"/>
                    <a:gd name="T102" fmla="*/ 2147483646 w 255"/>
                    <a:gd name="T103" fmla="*/ 1539858809 h 222"/>
                    <a:gd name="T104" fmla="*/ 2147483646 w 255"/>
                    <a:gd name="T105" fmla="*/ 1496278942 h 222"/>
                    <a:gd name="T106" fmla="*/ 2147483646 w 255"/>
                    <a:gd name="T107" fmla="*/ 1351010178 h 222"/>
                    <a:gd name="T108" fmla="*/ 2147483646 w 255"/>
                    <a:gd name="T109" fmla="*/ 1336481014 h 222"/>
                    <a:gd name="T110" fmla="*/ 2147483646 w 255"/>
                    <a:gd name="T111" fmla="*/ 1263846632 h 22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55" h="222">
                      <a:moveTo>
                        <a:pt x="255" y="74"/>
                      </a:moveTo>
                      <a:cubicBezTo>
                        <a:pt x="254" y="74"/>
                        <a:pt x="254" y="74"/>
                        <a:pt x="254" y="74"/>
                      </a:cubicBezTo>
                      <a:cubicBezTo>
                        <a:pt x="252" y="74"/>
                        <a:pt x="251" y="74"/>
                        <a:pt x="249" y="73"/>
                      </a:cubicBezTo>
                      <a:cubicBezTo>
                        <a:pt x="249" y="74"/>
                        <a:pt x="249" y="74"/>
                        <a:pt x="249" y="74"/>
                      </a:cubicBezTo>
                      <a:cubicBezTo>
                        <a:pt x="248" y="74"/>
                        <a:pt x="248" y="74"/>
                        <a:pt x="248" y="74"/>
                      </a:cubicBezTo>
                      <a:cubicBezTo>
                        <a:pt x="248" y="75"/>
                        <a:pt x="248" y="75"/>
                        <a:pt x="248" y="75"/>
                      </a:cubicBezTo>
                      <a:cubicBezTo>
                        <a:pt x="248" y="75"/>
                        <a:pt x="248" y="75"/>
                        <a:pt x="248" y="75"/>
                      </a:cubicBezTo>
                      <a:cubicBezTo>
                        <a:pt x="248" y="75"/>
                        <a:pt x="248" y="75"/>
                        <a:pt x="248" y="75"/>
                      </a:cubicBezTo>
                      <a:cubicBezTo>
                        <a:pt x="247" y="75"/>
                        <a:pt x="247" y="75"/>
                        <a:pt x="247" y="75"/>
                      </a:cubicBezTo>
                      <a:cubicBezTo>
                        <a:pt x="247" y="75"/>
                        <a:pt x="247" y="75"/>
                        <a:pt x="247" y="75"/>
                      </a:cubicBezTo>
                      <a:cubicBezTo>
                        <a:pt x="244" y="71"/>
                        <a:pt x="242" y="69"/>
                        <a:pt x="238" y="66"/>
                      </a:cubicBezTo>
                      <a:cubicBezTo>
                        <a:pt x="237" y="65"/>
                        <a:pt x="236" y="64"/>
                        <a:pt x="235" y="63"/>
                      </a:cubicBezTo>
                      <a:cubicBezTo>
                        <a:pt x="232" y="61"/>
                        <a:pt x="232" y="61"/>
                        <a:pt x="232" y="61"/>
                      </a:cubicBezTo>
                      <a:cubicBezTo>
                        <a:pt x="231" y="61"/>
                        <a:pt x="231" y="61"/>
                        <a:pt x="231" y="61"/>
                      </a:cubicBezTo>
                      <a:cubicBezTo>
                        <a:pt x="230" y="61"/>
                        <a:pt x="230" y="61"/>
                        <a:pt x="230" y="61"/>
                      </a:cubicBezTo>
                      <a:cubicBezTo>
                        <a:pt x="229" y="62"/>
                        <a:pt x="228" y="63"/>
                        <a:pt x="227" y="63"/>
                      </a:cubicBezTo>
                      <a:cubicBezTo>
                        <a:pt x="225" y="61"/>
                        <a:pt x="222" y="59"/>
                        <a:pt x="219" y="56"/>
                      </a:cubicBezTo>
                      <a:cubicBezTo>
                        <a:pt x="217" y="57"/>
                        <a:pt x="217" y="57"/>
                        <a:pt x="217" y="57"/>
                      </a:cubicBezTo>
                      <a:cubicBezTo>
                        <a:pt x="216" y="58"/>
                        <a:pt x="216" y="58"/>
                        <a:pt x="216" y="58"/>
                      </a:cubicBezTo>
                      <a:cubicBezTo>
                        <a:pt x="215" y="57"/>
                        <a:pt x="215" y="57"/>
                        <a:pt x="215" y="57"/>
                      </a:cubicBezTo>
                      <a:cubicBezTo>
                        <a:pt x="215" y="57"/>
                        <a:pt x="215" y="57"/>
                        <a:pt x="215" y="57"/>
                      </a:cubicBezTo>
                      <a:cubicBezTo>
                        <a:pt x="215" y="56"/>
                        <a:pt x="215" y="55"/>
                        <a:pt x="215" y="54"/>
                      </a:cubicBezTo>
                      <a:cubicBezTo>
                        <a:pt x="215" y="54"/>
                        <a:pt x="215" y="54"/>
                        <a:pt x="215" y="54"/>
                      </a:cubicBezTo>
                      <a:cubicBezTo>
                        <a:pt x="215" y="53"/>
                        <a:pt x="215" y="53"/>
                        <a:pt x="215" y="53"/>
                      </a:cubicBezTo>
                      <a:cubicBezTo>
                        <a:pt x="214" y="53"/>
                        <a:pt x="214" y="53"/>
                        <a:pt x="214" y="53"/>
                      </a:cubicBezTo>
                      <a:cubicBezTo>
                        <a:pt x="213" y="53"/>
                        <a:pt x="213" y="53"/>
                        <a:pt x="213" y="53"/>
                      </a:cubicBezTo>
                      <a:cubicBezTo>
                        <a:pt x="213" y="52"/>
                        <a:pt x="213" y="52"/>
                        <a:pt x="213" y="52"/>
                      </a:cubicBezTo>
                      <a:cubicBezTo>
                        <a:pt x="213" y="52"/>
                        <a:pt x="213" y="52"/>
                        <a:pt x="213" y="52"/>
                      </a:cubicBezTo>
                      <a:cubicBezTo>
                        <a:pt x="213" y="51"/>
                        <a:pt x="213" y="51"/>
                        <a:pt x="213" y="51"/>
                      </a:cubicBezTo>
                      <a:cubicBezTo>
                        <a:pt x="213" y="50"/>
                        <a:pt x="213" y="50"/>
                        <a:pt x="213" y="50"/>
                      </a:cubicBezTo>
                      <a:cubicBezTo>
                        <a:pt x="213" y="50"/>
                        <a:pt x="213" y="50"/>
                        <a:pt x="213" y="50"/>
                      </a:cubicBezTo>
                      <a:cubicBezTo>
                        <a:pt x="214" y="50"/>
                        <a:pt x="214" y="50"/>
                        <a:pt x="215" y="50"/>
                      </a:cubicBezTo>
                      <a:cubicBezTo>
                        <a:pt x="215" y="49"/>
                        <a:pt x="215" y="49"/>
                        <a:pt x="215" y="49"/>
                      </a:cubicBezTo>
                      <a:cubicBezTo>
                        <a:pt x="215" y="49"/>
                        <a:pt x="215" y="49"/>
                        <a:pt x="215" y="49"/>
                      </a:cubicBezTo>
                      <a:cubicBezTo>
                        <a:pt x="215" y="49"/>
                        <a:pt x="215" y="49"/>
                        <a:pt x="215" y="49"/>
                      </a:cubicBezTo>
                      <a:cubicBezTo>
                        <a:pt x="214" y="49"/>
                        <a:pt x="214" y="49"/>
                        <a:pt x="214" y="49"/>
                      </a:cubicBezTo>
                      <a:cubicBezTo>
                        <a:pt x="212" y="48"/>
                        <a:pt x="212" y="48"/>
                        <a:pt x="212" y="48"/>
                      </a:cubicBezTo>
                      <a:cubicBezTo>
                        <a:pt x="212" y="48"/>
                        <a:pt x="212" y="48"/>
                        <a:pt x="212" y="48"/>
                      </a:cubicBezTo>
                      <a:cubicBezTo>
                        <a:pt x="211" y="47"/>
                        <a:pt x="211" y="47"/>
                        <a:pt x="211" y="47"/>
                      </a:cubicBezTo>
                      <a:cubicBezTo>
                        <a:pt x="210" y="44"/>
                        <a:pt x="209" y="41"/>
                        <a:pt x="207" y="39"/>
                      </a:cubicBezTo>
                      <a:cubicBezTo>
                        <a:pt x="207" y="38"/>
                        <a:pt x="207" y="37"/>
                        <a:pt x="207" y="36"/>
                      </a:cubicBezTo>
                      <a:cubicBezTo>
                        <a:pt x="207" y="36"/>
                        <a:pt x="207" y="36"/>
                        <a:pt x="207" y="36"/>
                      </a:cubicBezTo>
                      <a:cubicBezTo>
                        <a:pt x="207" y="35"/>
                        <a:pt x="207" y="35"/>
                        <a:pt x="207" y="35"/>
                      </a:cubicBezTo>
                      <a:cubicBezTo>
                        <a:pt x="206" y="35"/>
                        <a:pt x="206" y="35"/>
                        <a:pt x="206" y="35"/>
                      </a:cubicBezTo>
                      <a:cubicBezTo>
                        <a:pt x="204" y="36"/>
                        <a:pt x="204" y="36"/>
                        <a:pt x="204" y="36"/>
                      </a:cubicBezTo>
                      <a:cubicBezTo>
                        <a:pt x="203" y="36"/>
                        <a:pt x="203" y="36"/>
                        <a:pt x="203" y="36"/>
                      </a:cubicBezTo>
                      <a:cubicBezTo>
                        <a:pt x="202" y="36"/>
                        <a:pt x="202" y="36"/>
                        <a:pt x="202" y="36"/>
                      </a:cubicBezTo>
                      <a:cubicBezTo>
                        <a:pt x="201" y="35"/>
                        <a:pt x="201" y="35"/>
                        <a:pt x="201" y="35"/>
                      </a:cubicBezTo>
                      <a:cubicBezTo>
                        <a:pt x="200" y="34"/>
                        <a:pt x="200" y="34"/>
                        <a:pt x="200" y="34"/>
                      </a:cubicBezTo>
                      <a:cubicBezTo>
                        <a:pt x="200" y="29"/>
                        <a:pt x="200" y="29"/>
                        <a:pt x="200" y="29"/>
                      </a:cubicBezTo>
                      <a:cubicBezTo>
                        <a:pt x="185" y="31"/>
                        <a:pt x="185" y="31"/>
                        <a:pt x="185" y="31"/>
                      </a:cubicBezTo>
                      <a:cubicBezTo>
                        <a:pt x="184" y="31"/>
                        <a:pt x="184" y="31"/>
                        <a:pt x="184" y="31"/>
                      </a:cubicBezTo>
                      <a:cubicBezTo>
                        <a:pt x="184" y="31"/>
                        <a:pt x="184" y="30"/>
                        <a:pt x="183" y="30"/>
                      </a:cubicBezTo>
                      <a:cubicBezTo>
                        <a:pt x="183" y="30"/>
                        <a:pt x="183" y="30"/>
                        <a:pt x="183" y="30"/>
                      </a:cubicBezTo>
                      <a:cubicBezTo>
                        <a:pt x="183" y="30"/>
                        <a:pt x="183" y="30"/>
                        <a:pt x="182" y="30"/>
                      </a:cubicBezTo>
                      <a:cubicBezTo>
                        <a:pt x="182" y="30"/>
                        <a:pt x="181" y="30"/>
                        <a:pt x="181" y="30"/>
                      </a:cubicBezTo>
                      <a:cubicBezTo>
                        <a:pt x="180" y="31"/>
                        <a:pt x="180" y="31"/>
                        <a:pt x="180" y="31"/>
                      </a:cubicBezTo>
                      <a:cubicBezTo>
                        <a:pt x="180" y="31"/>
                        <a:pt x="179" y="32"/>
                        <a:pt x="179" y="32"/>
                      </a:cubicBezTo>
                      <a:cubicBezTo>
                        <a:pt x="179" y="32"/>
                        <a:pt x="179" y="32"/>
                        <a:pt x="179" y="32"/>
                      </a:cubicBezTo>
                      <a:cubicBezTo>
                        <a:pt x="177" y="33"/>
                        <a:pt x="176" y="33"/>
                        <a:pt x="174" y="32"/>
                      </a:cubicBezTo>
                      <a:cubicBezTo>
                        <a:pt x="174" y="32"/>
                        <a:pt x="174" y="32"/>
                        <a:pt x="173" y="31"/>
                      </a:cubicBezTo>
                      <a:cubicBezTo>
                        <a:pt x="173" y="31"/>
                        <a:pt x="173" y="31"/>
                        <a:pt x="173" y="31"/>
                      </a:cubicBezTo>
                      <a:cubicBezTo>
                        <a:pt x="172" y="31"/>
                        <a:pt x="171" y="31"/>
                        <a:pt x="170" y="31"/>
                      </a:cubicBezTo>
                      <a:cubicBezTo>
                        <a:pt x="170" y="31"/>
                        <a:pt x="170" y="31"/>
                        <a:pt x="170" y="31"/>
                      </a:cubicBezTo>
                      <a:cubicBezTo>
                        <a:pt x="170" y="30"/>
                        <a:pt x="170" y="30"/>
                        <a:pt x="170" y="30"/>
                      </a:cubicBezTo>
                      <a:cubicBezTo>
                        <a:pt x="170" y="29"/>
                        <a:pt x="169" y="28"/>
                        <a:pt x="169" y="27"/>
                      </a:cubicBezTo>
                      <a:cubicBezTo>
                        <a:pt x="169" y="27"/>
                        <a:pt x="169" y="27"/>
                        <a:pt x="169" y="27"/>
                      </a:cubicBezTo>
                      <a:cubicBezTo>
                        <a:pt x="169" y="27"/>
                        <a:pt x="168" y="27"/>
                        <a:pt x="168" y="27"/>
                      </a:cubicBezTo>
                      <a:cubicBezTo>
                        <a:pt x="168" y="27"/>
                        <a:pt x="167" y="27"/>
                        <a:pt x="167" y="27"/>
                      </a:cubicBezTo>
                      <a:cubicBezTo>
                        <a:pt x="166" y="28"/>
                        <a:pt x="166" y="28"/>
                        <a:pt x="165" y="29"/>
                      </a:cubicBezTo>
                      <a:cubicBezTo>
                        <a:pt x="165" y="30"/>
                        <a:pt x="165" y="30"/>
                        <a:pt x="165" y="30"/>
                      </a:cubicBezTo>
                      <a:cubicBezTo>
                        <a:pt x="165" y="30"/>
                        <a:pt x="165" y="30"/>
                        <a:pt x="165" y="30"/>
                      </a:cubicBezTo>
                      <a:cubicBezTo>
                        <a:pt x="161" y="30"/>
                        <a:pt x="161" y="30"/>
                        <a:pt x="161" y="30"/>
                      </a:cubicBezTo>
                      <a:cubicBezTo>
                        <a:pt x="160" y="30"/>
                        <a:pt x="160" y="30"/>
                        <a:pt x="160" y="30"/>
                      </a:cubicBezTo>
                      <a:cubicBezTo>
                        <a:pt x="160" y="30"/>
                        <a:pt x="160" y="30"/>
                        <a:pt x="160" y="30"/>
                      </a:cubicBezTo>
                      <a:cubicBezTo>
                        <a:pt x="160" y="30"/>
                        <a:pt x="160" y="30"/>
                        <a:pt x="160" y="30"/>
                      </a:cubicBezTo>
                      <a:cubicBezTo>
                        <a:pt x="159" y="29"/>
                        <a:pt x="159" y="29"/>
                        <a:pt x="158" y="29"/>
                      </a:cubicBezTo>
                      <a:cubicBezTo>
                        <a:pt x="158" y="29"/>
                        <a:pt x="158" y="29"/>
                        <a:pt x="158" y="29"/>
                      </a:cubicBezTo>
                      <a:cubicBezTo>
                        <a:pt x="158" y="28"/>
                        <a:pt x="158" y="28"/>
                        <a:pt x="158" y="28"/>
                      </a:cubicBezTo>
                      <a:cubicBezTo>
                        <a:pt x="158" y="28"/>
                        <a:pt x="158" y="28"/>
                        <a:pt x="158" y="28"/>
                      </a:cubicBezTo>
                      <a:cubicBezTo>
                        <a:pt x="157" y="27"/>
                        <a:pt x="157" y="27"/>
                        <a:pt x="157" y="27"/>
                      </a:cubicBezTo>
                      <a:cubicBezTo>
                        <a:pt x="157" y="27"/>
                        <a:pt x="157" y="27"/>
                        <a:pt x="157" y="27"/>
                      </a:cubicBezTo>
                      <a:cubicBezTo>
                        <a:pt x="157" y="26"/>
                        <a:pt x="157" y="26"/>
                        <a:pt x="157" y="26"/>
                      </a:cubicBezTo>
                      <a:cubicBezTo>
                        <a:pt x="157" y="26"/>
                        <a:pt x="157" y="26"/>
                        <a:pt x="157" y="26"/>
                      </a:cubicBezTo>
                      <a:cubicBezTo>
                        <a:pt x="157" y="26"/>
                        <a:pt x="157" y="26"/>
                        <a:pt x="157" y="26"/>
                      </a:cubicBezTo>
                      <a:cubicBezTo>
                        <a:pt x="157" y="25"/>
                        <a:pt x="157" y="25"/>
                        <a:pt x="157" y="25"/>
                      </a:cubicBezTo>
                      <a:cubicBezTo>
                        <a:pt x="158" y="26"/>
                        <a:pt x="158" y="26"/>
                        <a:pt x="158" y="26"/>
                      </a:cubicBezTo>
                      <a:cubicBezTo>
                        <a:pt x="158" y="26"/>
                        <a:pt x="158" y="26"/>
                        <a:pt x="159" y="26"/>
                      </a:cubicBezTo>
                      <a:cubicBezTo>
                        <a:pt x="159" y="26"/>
                        <a:pt x="159" y="26"/>
                        <a:pt x="159" y="26"/>
                      </a:cubicBezTo>
                      <a:cubicBezTo>
                        <a:pt x="160" y="26"/>
                        <a:pt x="160" y="26"/>
                        <a:pt x="160" y="26"/>
                      </a:cubicBezTo>
                      <a:cubicBezTo>
                        <a:pt x="160" y="26"/>
                        <a:pt x="160" y="26"/>
                        <a:pt x="160" y="26"/>
                      </a:cubicBezTo>
                      <a:cubicBezTo>
                        <a:pt x="161" y="24"/>
                        <a:pt x="161" y="23"/>
                        <a:pt x="162" y="21"/>
                      </a:cubicBezTo>
                      <a:cubicBezTo>
                        <a:pt x="162" y="21"/>
                        <a:pt x="162" y="21"/>
                        <a:pt x="162" y="21"/>
                      </a:cubicBezTo>
                      <a:cubicBezTo>
                        <a:pt x="162" y="21"/>
                        <a:pt x="161" y="20"/>
                        <a:pt x="161" y="20"/>
                      </a:cubicBezTo>
                      <a:cubicBezTo>
                        <a:pt x="161" y="19"/>
                        <a:pt x="161" y="19"/>
                        <a:pt x="162" y="18"/>
                      </a:cubicBezTo>
                      <a:cubicBezTo>
                        <a:pt x="162" y="18"/>
                        <a:pt x="162" y="18"/>
                        <a:pt x="162" y="18"/>
                      </a:cubicBezTo>
                      <a:cubicBezTo>
                        <a:pt x="162" y="18"/>
                        <a:pt x="161" y="18"/>
                        <a:pt x="161" y="18"/>
                      </a:cubicBezTo>
                      <a:cubicBezTo>
                        <a:pt x="159" y="18"/>
                        <a:pt x="159" y="18"/>
                        <a:pt x="159" y="18"/>
                      </a:cubicBezTo>
                      <a:cubicBezTo>
                        <a:pt x="159" y="18"/>
                        <a:pt x="159" y="18"/>
                        <a:pt x="159" y="18"/>
                      </a:cubicBezTo>
                      <a:cubicBezTo>
                        <a:pt x="158" y="18"/>
                        <a:pt x="158" y="18"/>
                        <a:pt x="158" y="18"/>
                      </a:cubicBezTo>
                      <a:cubicBezTo>
                        <a:pt x="158" y="17"/>
                        <a:pt x="158" y="17"/>
                        <a:pt x="158" y="17"/>
                      </a:cubicBezTo>
                      <a:cubicBezTo>
                        <a:pt x="158" y="17"/>
                        <a:pt x="158" y="17"/>
                        <a:pt x="158" y="17"/>
                      </a:cubicBezTo>
                      <a:cubicBezTo>
                        <a:pt x="158" y="17"/>
                        <a:pt x="158" y="17"/>
                        <a:pt x="158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6"/>
                        <a:pt x="157" y="16"/>
                        <a:pt x="157" y="16"/>
                      </a:cubicBezTo>
                      <a:cubicBezTo>
                        <a:pt x="157" y="15"/>
                        <a:pt x="157" y="13"/>
                        <a:pt x="156" y="12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55" y="11"/>
                        <a:pt x="155" y="11"/>
                        <a:pt x="154" y="11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54" y="9"/>
                        <a:pt x="155" y="8"/>
                        <a:pt x="155" y="8"/>
                      </a:cubicBezTo>
                      <a:cubicBezTo>
                        <a:pt x="155" y="7"/>
                        <a:pt x="156" y="7"/>
                        <a:pt x="156" y="7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5" y="6"/>
                        <a:pt x="155" y="6"/>
                        <a:pt x="155" y="6"/>
                      </a:cubicBezTo>
                      <a:cubicBezTo>
                        <a:pt x="155" y="6"/>
                        <a:pt x="155" y="6"/>
                        <a:pt x="155" y="6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1" y="8"/>
                        <a:pt x="151" y="8"/>
                        <a:pt x="151" y="8"/>
                      </a:cubicBezTo>
                      <a:cubicBezTo>
                        <a:pt x="150" y="8"/>
                        <a:pt x="150" y="8"/>
                        <a:pt x="150" y="8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49" y="7"/>
                        <a:pt x="149" y="7"/>
                        <a:pt x="149" y="7"/>
                      </a:cubicBezTo>
                      <a:cubicBezTo>
                        <a:pt x="149" y="7"/>
                        <a:pt x="149" y="6"/>
                        <a:pt x="149" y="6"/>
                      </a:cubicBezTo>
                      <a:cubicBezTo>
                        <a:pt x="149" y="4"/>
                        <a:pt x="149" y="3"/>
                        <a:pt x="149" y="1"/>
                      </a:cubicBezTo>
                      <a:cubicBezTo>
                        <a:pt x="149" y="1"/>
                        <a:pt x="149" y="1"/>
                        <a:pt x="149" y="1"/>
                      </a:cubicBezTo>
                      <a:cubicBezTo>
                        <a:pt x="149" y="1"/>
                        <a:pt x="149" y="1"/>
                        <a:pt x="149" y="1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8" y="0"/>
                        <a:pt x="147" y="0"/>
                        <a:pt x="147" y="0"/>
                      </a:cubicBezTo>
                      <a:cubicBezTo>
                        <a:pt x="143" y="1"/>
                        <a:pt x="140" y="12"/>
                        <a:pt x="137" y="14"/>
                      </a:cubicBezTo>
                      <a:cubicBezTo>
                        <a:pt x="136" y="14"/>
                        <a:pt x="136" y="14"/>
                        <a:pt x="136" y="14"/>
                      </a:cubicBezTo>
                      <a:cubicBezTo>
                        <a:pt x="135" y="14"/>
                        <a:pt x="135" y="14"/>
                        <a:pt x="135" y="14"/>
                      </a:cubicBezTo>
                      <a:cubicBezTo>
                        <a:pt x="134" y="12"/>
                        <a:pt x="134" y="12"/>
                        <a:pt x="134" y="12"/>
                      </a:cubicBezTo>
                      <a:cubicBezTo>
                        <a:pt x="134" y="11"/>
                        <a:pt x="134" y="11"/>
                        <a:pt x="133" y="11"/>
                      </a:cubicBezTo>
                      <a:cubicBezTo>
                        <a:pt x="129" y="10"/>
                        <a:pt x="129" y="10"/>
                        <a:pt x="129" y="10"/>
                      </a:cubicBezTo>
                      <a:cubicBezTo>
                        <a:pt x="129" y="10"/>
                        <a:pt x="129" y="10"/>
                        <a:pt x="129" y="10"/>
                      </a:cubicBezTo>
                      <a:cubicBezTo>
                        <a:pt x="128" y="9"/>
                        <a:pt x="127" y="8"/>
                        <a:pt x="126" y="7"/>
                      </a:cubicBezTo>
                      <a:cubicBezTo>
                        <a:pt x="126" y="7"/>
                        <a:pt x="125" y="7"/>
                        <a:pt x="125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2" y="7"/>
                        <a:pt x="120" y="7"/>
                        <a:pt x="117" y="8"/>
                      </a:cubicBezTo>
                      <a:cubicBezTo>
                        <a:pt x="116" y="9"/>
                        <a:pt x="115" y="10"/>
                        <a:pt x="114" y="11"/>
                      </a:cubicBezTo>
                      <a:cubicBezTo>
                        <a:pt x="113" y="12"/>
                        <a:pt x="113" y="12"/>
                        <a:pt x="113" y="12"/>
                      </a:cubicBezTo>
                      <a:cubicBezTo>
                        <a:pt x="113" y="12"/>
                        <a:pt x="112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0" y="12"/>
                        <a:pt x="110" y="12"/>
                        <a:pt x="110" y="12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4" y="8"/>
                        <a:pt x="91" y="7"/>
                        <a:pt x="89" y="6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6" y="7"/>
                        <a:pt x="83" y="7"/>
                        <a:pt x="81" y="8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78" y="6"/>
                        <a:pt x="78" y="6"/>
                        <a:pt x="78" y="6"/>
                      </a:cubicBezTo>
                      <a:cubicBezTo>
                        <a:pt x="77" y="6"/>
                        <a:pt x="75" y="6"/>
                        <a:pt x="74" y="7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2" y="8"/>
                        <a:pt x="70" y="8"/>
                        <a:pt x="69" y="8"/>
                      </a:cubicBezTo>
                      <a:cubicBezTo>
                        <a:pt x="67" y="9"/>
                        <a:pt x="65" y="10"/>
                        <a:pt x="62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6" y="10"/>
                        <a:pt x="56" y="9"/>
                        <a:pt x="56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5" y="7"/>
                        <a:pt x="55" y="7"/>
                        <a:pt x="54" y="7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0"/>
                        <a:pt x="54" y="11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4"/>
                        <a:pt x="53" y="15"/>
                        <a:pt x="54" y="17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8"/>
                        <a:pt x="52" y="18"/>
                        <a:pt x="52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3" y="20"/>
                        <a:pt x="53" y="20"/>
                        <a:pt x="53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2"/>
                        <a:pt x="54" y="23"/>
                        <a:pt x="54" y="24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6" y="25"/>
                        <a:pt x="56" y="25"/>
                        <a:pt x="56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0" y="27"/>
                        <a:pt x="60" y="28"/>
                        <a:pt x="60" y="2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4" y="31"/>
                        <a:pt x="53" y="32"/>
                        <a:pt x="52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4"/>
                        <a:pt x="51" y="35"/>
                        <a:pt x="51" y="36"/>
                      </a:cubicBezTo>
                      <a:cubicBezTo>
                        <a:pt x="51" y="36"/>
                        <a:pt x="51" y="36"/>
                        <a:pt x="51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59" y="41"/>
                        <a:pt x="59" y="41"/>
                        <a:pt x="59" y="41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3"/>
                        <a:pt x="58" y="44"/>
                        <a:pt x="58" y="45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8" y="46"/>
                        <a:pt x="58" y="47"/>
                        <a:pt x="58" y="47"/>
                      </a:cubicBezTo>
                      <a:cubicBezTo>
                        <a:pt x="58" y="48"/>
                        <a:pt x="58" y="49"/>
                        <a:pt x="57" y="50"/>
                      </a:cubicBezTo>
                      <a:cubicBezTo>
                        <a:pt x="58" y="50"/>
                        <a:pt x="58" y="50"/>
                        <a:pt x="58" y="50"/>
                      </a:cubicBezTo>
                      <a:cubicBezTo>
                        <a:pt x="59" y="51"/>
                        <a:pt x="60" y="51"/>
                        <a:pt x="62" y="51"/>
                      </a:cubicBezTo>
                      <a:cubicBezTo>
                        <a:pt x="62" y="51"/>
                        <a:pt x="62" y="51"/>
                        <a:pt x="62" y="51"/>
                      </a:cubicBezTo>
                      <a:cubicBezTo>
                        <a:pt x="62" y="51"/>
                        <a:pt x="62" y="51"/>
                        <a:pt x="62" y="51"/>
                      </a:cubicBezTo>
                      <a:cubicBezTo>
                        <a:pt x="62" y="57"/>
                        <a:pt x="60" y="63"/>
                        <a:pt x="58" y="68"/>
                      </a:cubicBezTo>
                      <a:cubicBezTo>
                        <a:pt x="58" y="69"/>
                        <a:pt x="58" y="69"/>
                        <a:pt x="58" y="69"/>
                      </a:cubicBezTo>
                      <a:cubicBezTo>
                        <a:pt x="58" y="69"/>
                        <a:pt x="58" y="69"/>
                        <a:pt x="58" y="69"/>
                      </a:cubicBezTo>
                      <a:cubicBezTo>
                        <a:pt x="59" y="70"/>
                        <a:pt x="60" y="70"/>
                        <a:pt x="61" y="71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61" y="73"/>
                        <a:pt x="61" y="75"/>
                        <a:pt x="60" y="76"/>
                      </a:cubicBezTo>
                      <a:cubicBezTo>
                        <a:pt x="60" y="77"/>
                        <a:pt x="60" y="77"/>
                        <a:pt x="59" y="77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cubicBezTo>
                        <a:pt x="54" y="77"/>
                        <a:pt x="49" y="77"/>
                        <a:pt x="44" y="7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3" y="72"/>
                        <a:pt x="33" y="72"/>
                        <a:pt x="33" y="72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20" y="77"/>
                        <a:pt x="20" y="77"/>
                        <a:pt x="20" y="77"/>
                      </a:cubicBezTo>
                      <a:cubicBezTo>
                        <a:pt x="13" y="78"/>
                        <a:pt x="6" y="80"/>
                        <a:pt x="0" y="83"/>
                      </a:cubicBezTo>
                      <a:cubicBezTo>
                        <a:pt x="3" y="90"/>
                        <a:pt x="6" y="98"/>
                        <a:pt x="7" y="106"/>
                      </a:cubicBezTo>
                      <a:cubicBezTo>
                        <a:pt x="7" y="106"/>
                        <a:pt x="7" y="106"/>
                        <a:pt x="7" y="106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8" y="107"/>
                        <a:pt x="8" y="107"/>
                        <a:pt x="8" y="107"/>
                      </a:cubicBezTo>
                      <a:cubicBezTo>
                        <a:pt x="9" y="107"/>
                        <a:pt x="9" y="107"/>
                        <a:pt x="9" y="107"/>
                      </a:cubicBezTo>
                      <a:cubicBezTo>
                        <a:pt x="9" y="107"/>
                        <a:pt x="9" y="107"/>
                        <a:pt x="9" y="107"/>
                      </a:cubicBezTo>
                      <a:cubicBezTo>
                        <a:pt x="10" y="106"/>
                        <a:pt x="10" y="106"/>
                        <a:pt x="10" y="106"/>
                      </a:cubicBezTo>
                      <a:cubicBezTo>
                        <a:pt x="10" y="106"/>
                        <a:pt x="11" y="106"/>
                        <a:pt x="11" y="106"/>
                      </a:cubicBezTo>
                      <a:cubicBezTo>
                        <a:pt x="12" y="105"/>
                        <a:pt x="12" y="105"/>
                        <a:pt x="12" y="105"/>
                      </a:cubicBezTo>
                      <a:cubicBezTo>
                        <a:pt x="13" y="106"/>
                        <a:pt x="13" y="106"/>
                        <a:pt x="13" y="106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ubicBezTo>
                        <a:pt x="14" y="106"/>
                        <a:pt x="15" y="106"/>
                        <a:pt x="15" y="106"/>
                      </a:cubicBezTo>
                      <a:cubicBezTo>
                        <a:pt x="15" y="106"/>
                        <a:pt x="15" y="106"/>
                        <a:pt x="15" y="106"/>
                      </a:cubicBezTo>
                      <a:cubicBezTo>
                        <a:pt x="16" y="106"/>
                        <a:pt x="16" y="106"/>
                        <a:pt x="16" y="106"/>
                      </a:cubicBezTo>
                      <a:cubicBezTo>
                        <a:pt x="16" y="106"/>
                        <a:pt x="16" y="106"/>
                        <a:pt x="16" y="106"/>
                      </a:cubicBezTo>
                      <a:cubicBezTo>
                        <a:pt x="16" y="105"/>
                        <a:pt x="17" y="105"/>
                        <a:pt x="17" y="104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3"/>
                        <a:pt x="17" y="103"/>
                        <a:pt x="18" y="102"/>
                      </a:cubicBezTo>
                      <a:cubicBezTo>
                        <a:pt x="18" y="102"/>
                        <a:pt x="18" y="102"/>
                        <a:pt x="18" y="102"/>
                      </a:cubicBezTo>
                      <a:cubicBezTo>
                        <a:pt x="19" y="102"/>
                        <a:pt x="19" y="102"/>
                        <a:pt x="19" y="102"/>
                      </a:cubicBezTo>
                      <a:cubicBezTo>
                        <a:pt x="24" y="101"/>
                        <a:pt x="24" y="101"/>
                        <a:pt x="24" y="101"/>
                      </a:cubicBezTo>
                      <a:cubicBezTo>
                        <a:pt x="25" y="101"/>
                        <a:pt x="25" y="101"/>
                        <a:pt x="25" y="101"/>
                      </a:cubicBezTo>
                      <a:cubicBezTo>
                        <a:pt x="25" y="101"/>
                        <a:pt x="25" y="101"/>
                        <a:pt x="25" y="101"/>
                      </a:cubicBezTo>
                      <a:cubicBezTo>
                        <a:pt x="25" y="102"/>
                        <a:pt x="25" y="102"/>
                        <a:pt x="25" y="102"/>
                      </a:cubicBezTo>
                      <a:cubicBezTo>
                        <a:pt x="25" y="102"/>
                        <a:pt x="25" y="102"/>
                        <a:pt x="25" y="102"/>
                      </a:cubicBezTo>
                      <a:cubicBezTo>
                        <a:pt x="25" y="102"/>
                        <a:pt x="25" y="102"/>
                        <a:pt x="25" y="102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23" y="104"/>
                        <a:pt x="23" y="104"/>
                        <a:pt x="23" y="104"/>
                      </a:cubicBezTo>
                      <a:cubicBezTo>
                        <a:pt x="23" y="104"/>
                        <a:pt x="23" y="104"/>
                        <a:pt x="23" y="104"/>
                      </a:cubicBezTo>
                      <a:cubicBezTo>
                        <a:pt x="23" y="105"/>
                        <a:pt x="23" y="106"/>
                        <a:pt x="23" y="107"/>
                      </a:cubicBez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4" y="108"/>
                        <a:pt x="24" y="108"/>
                        <a:pt x="25" y="109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10"/>
                        <a:pt x="25" y="110"/>
                        <a:pt x="25" y="110"/>
                      </a:cubicBez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24" y="112"/>
                        <a:pt x="24" y="112"/>
                        <a:pt x="24" y="112"/>
                      </a:cubicBezTo>
                      <a:cubicBezTo>
                        <a:pt x="24" y="112"/>
                        <a:pt x="24" y="112"/>
                        <a:pt x="24" y="112"/>
                      </a:cubicBezTo>
                      <a:cubicBezTo>
                        <a:pt x="24" y="116"/>
                        <a:pt x="25" y="120"/>
                        <a:pt x="25" y="124"/>
                      </a:cubicBezTo>
                      <a:cubicBezTo>
                        <a:pt x="26" y="125"/>
                        <a:pt x="26" y="125"/>
                        <a:pt x="26" y="125"/>
                      </a:cubicBezTo>
                      <a:cubicBezTo>
                        <a:pt x="26" y="125"/>
                        <a:pt x="26" y="125"/>
                        <a:pt x="26" y="125"/>
                      </a:cubicBezTo>
                      <a:cubicBezTo>
                        <a:pt x="27" y="126"/>
                        <a:pt x="27" y="126"/>
                        <a:pt x="27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2" y="131"/>
                        <a:pt x="22" y="131"/>
                        <a:pt x="22" y="131"/>
                      </a:cubicBezTo>
                      <a:cubicBezTo>
                        <a:pt x="22" y="132"/>
                        <a:pt x="22" y="134"/>
                        <a:pt x="22" y="136"/>
                      </a:cubicBezTo>
                      <a:cubicBezTo>
                        <a:pt x="23" y="136"/>
                        <a:pt x="23" y="136"/>
                        <a:pt x="23" y="136"/>
                      </a:cubicBezTo>
                      <a:cubicBezTo>
                        <a:pt x="23" y="136"/>
                        <a:pt x="23" y="136"/>
                        <a:pt x="23" y="136"/>
                      </a:cubicBezTo>
                      <a:cubicBezTo>
                        <a:pt x="24" y="137"/>
                        <a:pt x="24" y="137"/>
                        <a:pt x="24" y="137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6" y="138"/>
                        <a:pt x="26" y="140"/>
                        <a:pt x="26" y="141"/>
                      </a:cubicBezTo>
                      <a:cubicBezTo>
                        <a:pt x="26" y="142"/>
                        <a:pt x="26" y="142"/>
                        <a:pt x="26" y="142"/>
                      </a:cubicBezTo>
                      <a:cubicBezTo>
                        <a:pt x="27" y="142"/>
                        <a:pt x="27" y="142"/>
                        <a:pt x="27" y="142"/>
                      </a:cubicBezTo>
                      <a:cubicBezTo>
                        <a:pt x="29" y="142"/>
                        <a:pt x="29" y="142"/>
                        <a:pt x="29" y="142"/>
                      </a:cubicBezTo>
                      <a:cubicBezTo>
                        <a:pt x="30" y="143"/>
                        <a:pt x="31" y="143"/>
                        <a:pt x="32" y="144"/>
                      </a:cubicBezTo>
                      <a:cubicBezTo>
                        <a:pt x="36" y="145"/>
                        <a:pt x="36" y="145"/>
                        <a:pt x="36" y="145"/>
                      </a:cubicBezTo>
                      <a:cubicBezTo>
                        <a:pt x="36" y="145"/>
                        <a:pt x="36" y="145"/>
                        <a:pt x="36" y="145"/>
                      </a:cubicBezTo>
                      <a:cubicBezTo>
                        <a:pt x="36" y="146"/>
                        <a:pt x="37" y="146"/>
                        <a:pt x="37" y="146"/>
                      </a:cubicBezTo>
                      <a:cubicBezTo>
                        <a:pt x="38" y="150"/>
                        <a:pt x="38" y="150"/>
                        <a:pt x="38" y="150"/>
                      </a:cubicBezTo>
                      <a:cubicBezTo>
                        <a:pt x="38" y="150"/>
                        <a:pt x="38" y="151"/>
                        <a:pt x="38" y="151"/>
                      </a:cubicBezTo>
                      <a:cubicBezTo>
                        <a:pt x="39" y="151"/>
                        <a:pt x="39" y="151"/>
                        <a:pt x="39" y="151"/>
                      </a:cubicBezTo>
                      <a:cubicBezTo>
                        <a:pt x="39" y="152"/>
                        <a:pt x="40" y="152"/>
                        <a:pt x="40" y="152"/>
                      </a:cubicBezTo>
                      <a:cubicBezTo>
                        <a:pt x="41" y="152"/>
                        <a:pt x="41" y="152"/>
                        <a:pt x="41" y="152"/>
                      </a:cubicBezTo>
                      <a:cubicBezTo>
                        <a:pt x="41" y="152"/>
                        <a:pt x="41" y="152"/>
                        <a:pt x="41" y="152"/>
                      </a:cubicBezTo>
                      <a:cubicBezTo>
                        <a:pt x="42" y="153"/>
                        <a:pt x="42" y="154"/>
                        <a:pt x="42" y="155"/>
                      </a:cubicBezTo>
                      <a:cubicBezTo>
                        <a:pt x="42" y="156"/>
                        <a:pt x="42" y="156"/>
                        <a:pt x="42" y="156"/>
                      </a:cubicBezTo>
                      <a:cubicBezTo>
                        <a:pt x="42" y="157"/>
                        <a:pt x="42" y="157"/>
                        <a:pt x="42" y="157"/>
                      </a:cubicBezTo>
                      <a:cubicBezTo>
                        <a:pt x="41" y="157"/>
                        <a:pt x="40" y="158"/>
                        <a:pt x="39" y="158"/>
                      </a:cubicBezTo>
                      <a:cubicBezTo>
                        <a:pt x="39" y="158"/>
                        <a:pt x="39" y="158"/>
                        <a:pt x="39" y="158"/>
                      </a:cubicBezTo>
                      <a:cubicBezTo>
                        <a:pt x="38" y="159"/>
                        <a:pt x="38" y="159"/>
                        <a:pt x="38" y="159"/>
                      </a:cubicBezTo>
                      <a:cubicBezTo>
                        <a:pt x="38" y="160"/>
                        <a:pt x="38" y="161"/>
                        <a:pt x="38" y="162"/>
                      </a:cubicBezTo>
                      <a:cubicBezTo>
                        <a:pt x="38" y="162"/>
                        <a:pt x="38" y="163"/>
                        <a:pt x="38" y="163"/>
                      </a:cubicBezTo>
                      <a:cubicBezTo>
                        <a:pt x="37" y="164"/>
                        <a:pt x="36" y="165"/>
                        <a:pt x="36" y="166"/>
                      </a:cubicBezTo>
                      <a:cubicBezTo>
                        <a:pt x="36" y="166"/>
                        <a:pt x="36" y="166"/>
                        <a:pt x="36" y="166"/>
                      </a:cubicBezTo>
                      <a:cubicBezTo>
                        <a:pt x="35" y="167"/>
                        <a:pt x="35" y="167"/>
                        <a:pt x="35" y="167"/>
                      </a:cubicBezTo>
                      <a:cubicBezTo>
                        <a:pt x="34" y="167"/>
                        <a:pt x="34" y="167"/>
                        <a:pt x="34" y="167"/>
                      </a:cubicBezTo>
                      <a:cubicBezTo>
                        <a:pt x="34" y="168"/>
                        <a:pt x="33" y="168"/>
                        <a:pt x="33" y="169"/>
                      </a:cubicBezTo>
                      <a:cubicBezTo>
                        <a:pt x="33" y="169"/>
                        <a:pt x="33" y="169"/>
                        <a:pt x="33" y="169"/>
                      </a:cubicBezTo>
                      <a:cubicBezTo>
                        <a:pt x="32" y="169"/>
                        <a:pt x="30" y="169"/>
                        <a:pt x="29" y="169"/>
                      </a:cubicBezTo>
                      <a:cubicBezTo>
                        <a:pt x="29" y="170"/>
                        <a:pt x="29" y="170"/>
                        <a:pt x="29" y="170"/>
                      </a:cubicBezTo>
                      <a:cubicBezTo>
                        <a:pt x="28" y="170"/>
                        <a:pt x="28" y="170"/>
                        <a:pt x="28" y="170"/>
                      </a:cubicBezTo>
                      <a:cubicBezTo>
                        <a:pt x="28" y="170"/>
                        <a:pt x="28" y="170"/>
                        <a:pt x="28" y="170"/>
                      </a:cubicBezTo>
                      <a:cubicBezTo>
                        <a:pt x="28" y="171"/>
                        <a:pt x="28" y="172"/>
                        <a:pt x="28" y="172"/>
                      </a:cubicBezTo>
                      <a:cubicBezTo>
                        <a:pt x="28" y="173"/>
                        <a:pt x="28" y="173"/>
                        <a:pt x="28" y="173"/>
                      </a:cubicBezTo>
                      <a:cubicBezTo>
                        <a:pt x="29" y="173"/>
                        <a:pt x="29" y="173"/>
                        <a:pt x="29" y="173"/>
                      </a:cubicBezTo>
                      <a:cubicBezTo>
                        <a:pt x="30" y="173"/>
                        <a:pt x="30" y="173"/>
                        <a:pt x="30" y="173"/>
                      </a:cubicBezTo>
                      <a:cubicBezTo>
                        <a:pt x="30" y="173"/>
                        <a:pt x="30" y="173"/>
                        <a:pt x="30" y="173"/>
                      </a:cubicBezTo>
                      <a:cubicBezTo>
                        <a:pt x="30" y="173"/>
                        <a:pt x="31" y="173"/>
                        <a:pt x="31" y="173"/>
                      </a:cubicBezTo>
                      <a:cubicBezTo>
                        <a:pt x="31" y="173"/>
                        <a:pt x="31" y="173"/>
                        <a:pt x="31" y="173"/>
                      </a:cubicBezTo>
                      <a:cubicBezTo>
                        <a:pt x="33" y="174"/>
                        <a:pt x="33" y="174"/>
                        <a:pt x="33" y="174"/>
                      </a:cubicBezTo>
                      <a:cubicBezTo>
                        <a:pt x="34" y="175"/>
                        <a:pt x="35" y="175"/>
                        <a:pt x="36" y="175"/>
                      </a:cubicBezTo>
                      <a:cubicBezTo>
                        <a:pt x="37" y="175"/>
                        <a:pt x="37" y="175"/>
                        <a:pt x="37" y="175"/>
                      </a:cubicBezTo>
                      <a:cubicBezTo>
                        <a:pt x="37" y="176"/>
                        <a:pt x="37" y="176"/>
                        <a:pt x="37" y="176"/>
                      </a:cubicBezTo>
                      <a:cubicBezTo>
                        <a:pt x="38" y="177"/>
                        <a:pt x="38" y="178"/>
                        <a:pt x="38" y="179"/>
                      </a:cubicBezTo>
                      <a:cubicBezTo>
                        <a:pt x="38" y="179"/>
                        <a:pt x="38" y="179"/>
                        <a:pt x="38" y="179"/>
                      </a:cubicBezTo>
                      <a:cubicBezTo>
                        <a:pt x="38" y="180"/>
                        <a:pt x="38" y="180"/>
                        <a:pt x="38" y="180"/>
                      </a:cubicBezTo>
                      <a:cubicBezTo>
                        <a:pt x="38" y="180"/>
                        <a:pt x="37" y="181"/>
                        <a:pt x="37" y="181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36" y="182"/>
                        <a:pt x="36" y="182"/>
                        <a:pt x="36" y="183"/>
                      </a:cubicBezTo>
                      <a:cubicBezTo>
                        <a:pt x="37" y="185"/>
                        <a:pt x="38" y="187"/>
                        <a:pt x="39" y="189"/>
                      </a:cubicBezTo>
                      <a:cubicBezTo>
                        <a:pt x="40" y="189"/>
                        <a:pt x="40" y="189"/>
                        <a:pt x="40" y="189"/>
                      </a:cubicBezTo>
                      <a:cubicBezTo>
                        <a:pt x="40" y="189"/>
                        <a:pt x="40" y="189"/>
                        <a:pt x="40" y="189"/>
                      </a:cubicBezTo>
                      <a:cubicBezTo>
                        <a:pt x="41" y="189"/>
                        <a:pt x="41" y="189"/>
                        <a:pt x="41" y="189"/>
                      </a:cubicBezTo>
                      <a:cubicBezTo>
                        <a:pt x="43" y="189"/>
                        <a:pt x="45" y="189"/>
                        <a:pt x="48" y="190"/>
                      </a:cubicBezTo>
                      <a:cubicBezTo>
                        <a:pt x="48" y="190"/>
                        <a:pt x="48" y="190"/>
                        <a:pt x="48" y="190"/>
                      </a:cubicBezTo>
                      <a:cubicBezTo>
                        <a:pt x="48" y="190"/>
                        <a:pt x="48" y="190"/>
                        <a:pt x="48" y="190"/>
                      </a:cubicBezTo>
                      <a:cubicBezTo>
                        <a:pt x="48" y="191"/>
                        <a:pt x="48" y="191"/>
                        <a:pt x="48" y="191"/>
                      </a:cubicBezTo>
                      <a:cubicBezTo>
                        <a:pt x="48" y="191"/>
                        <a:pt x="48" y="191"/>
                        <a:pt x="48" y="191"/>
                      </a:cubicBezTo>
                      <a:cubicBezTo>
                        <a:pt x="48" y="192"/>
                        <a:pt x="48" y="192"/>
                        <a:pt x="48" y="192"/>
                      </a:cubicBezTo>
                      <a:cubicBezTo>
                        <a:pt x="48" y="192"/>
                        <a:pt x="47" y="192"/>
                        <a:pt x="47" y="192"/>
                      </a:cubicBezTo>
                      <a:cubicBezTo>
                        <a:pt x="47" y="192"/>
                        <a:pt x="47" y="192"/>
                        <a:pt x="47" y="192"/>
                      </a:cubicBezTo>
                      <a:cubicBezTo>
                        <a:pt x="47" y="193"/>
                        <a:pt x="47" y="194"/>
                        <a:pt x="47" y="194"/>
                      </a:cubicBezTo>
                      <a:cubicBezTo>
                        <a:pt x="47" y="194"/>
                        <a:pt x="48" y="194"/>
                        <a:pt x="48" y="194"/>
                      </a:cubicBezTo>
                      <a:cubicBezTo>
                        <a:pt x="49" y="195"/>
                        <a:pt x="51" y="194"/>
                        <a:pt x="53" y="194"/>
                      </a:cubicBezTo>
                      <a:cubicBezTo>
                        <a:pt x="53" y="194"/>
                        <a:pt x="53" y="194"/>
                        <a:pt x="53" y="194"/>
                      </a:cubicBezTo>
                      <a:cubicBezTo>
                        <a:pt x="53" y="194"/>
                        <a:pt x="55" y="196"/>
                        <a:pt x="55" y="196"/>
                      </a:cubicBezTo>
                      <a:cubicBezTo>
                        <a:pt x="56" y="197"/>
                        <a:pt x="56" y="197"/>
                        <a:pt x="56" y="197"/>
                      </a:cubicBezTo>
                      <a:cubicBezTo>
                        <a:pt x="57" y="197"/>
                        <a:pt x="57" y="197"/>
                        <a:pt x="57" y="197"/>
                      </a:cubicBezTo>
                      <a:cubicBezTo>
                        <a:pt x="58" y="197"/>
                        <a:pt x="58" y="197"/>
                        <a:pt x="59" y="198"/>
                      </a:cubicBezTo>
                      <a:cubicBezTo>
                        <a:pt x="59" y="198"/>
                        <a:pt x="59" y="198"/>
                        <a:pt x="59" y="198"/>
                      </a:cubicBezTo>
                      <a:cubicBezTo>
                        <a:pt x="62" y="198"/>
                        <a:pt x="62" y="198"/>
                        <a:pt x="62" y="198"/>
                      </a:cubicBezTo>
                      <a:cubicBezTo>
                        <a:pt x="62" y="198"/>
                        <a:pt x="62" y="198"/>
                        <a:pt x="62" y="198"/>
                      </a:cubicBezTo>
                      <a:cubicBezTo>
                        <a:pt x="63" y="199"/>
                        <a:pt x="63" y="199"/>
                        <a:pt x="63" y="199"/>
                      </a:cubicBezTo>
                      <a:cubicBezTo>
                        <a:pt x="63" y="202"/>
                        <a:pt x="64" y="205"/>
                        <a:pt x="65" y="208"/>
                      </a:cubicBezTo>
                      <a:cubicBezTo>
                        <a:pt x="65" y="209"/>
                        <a:pt x="65" y="209"/>
                        <a:pt x="65" y="209"/>
                      </a:cubicBezTo>
                      <a:cubicBezTo>
                        <a:pt x="64" y="211"/>
                        <a:pt x="64" y="214"/>
                        <a:pt x="65" y="216"/>
                      </a:cubicBezTo>
                      <a:cubicBezTo>
                        <a:pt x="65" y="217"/>
                        <a:pt x="65" y="217"/>
                        <a:pt x="65" y="217"/>
                      </a:cubicBezTo>
                      <a:cubicBezTo>
                        <a:pt x="69" y="218"/>
                        <a:pt x="69" y="218"/>
                        <a:pt x="69" y="218"/>
                      </a:cubicBezTo>
                      <a:cubicBezTo>
                        <a:pt x="72" y="215"/>
                        <a:pt x="73" y="210"/>
                        <a:pt x="77" y="207"/>
                      </a:cubicBezTo>
                      <a:cubicBezTo>
                        <a:pt x="77" y="206"/>
                        <a:pt x="77" y="206"/>
                        <a:pt x="77" y="206"/>
                      </a:cubicBezTo>
                      <a:cubicBezTo>
                        <a:pt x="78" y="204"/>
                        <a:pt x="78" y="204"/>
                        <a:pt x="78" y="204"/>
                      </a:cubicBezTo>
                      <a:cubicBezTo>
                        <a:pt x="77" y="203"/>
                        <a:pt x="77" y="203"/>
                        <a:pt x="77" y="203"/>
                      </a:cubicBezTo>
                      <a:cubicBezTo>
                        <a:pt x="77" y="203"/>
                        <a:pt x="77" y="203"/>
                        <a:pt x="77" y="203"/>
                      </a:cubicBezTo>
                      <a:cubicBezTo>
                        <a:pt x="77" y="201"/>
                        <a:pt x="77" y="201"/>
                        <a:pt x="77" y="201"/>
                      </a:cubicBezTo>
                      <a:cubicBezTo>
                        <a:pt x="76" y="200"/>
                        <a:pt x="75" y="198"/>
                        <a:pt x="74" y="197"/>
                      </a:cubicBezTo>
                      <a:cubicBezTo>
                        <a:pt x="74" y="195"/>
                        <a:pt x="74" y="195"/>
                        <a:pt x="74" y="195"/>
                      </a:cubicBezTo>
                      <a:cubicBezTo>
                        <a:pt x="76" y="193"/>
                        <a:pt x="76" y="193"/>
                        <a:pt x="76" y="193"/>
                      </a:cubicBezTo>
                      <a:cubicBezTo>
                        <a:pt x="76" y="195"/>
                        <a:pt x="76" y="195"/>
                        <a:pt x="76" y="195"/>
                      </a:cubicBezTo>
                      <a:cubicBezTo>
                        <a:pt x="77" y="197"/>
                        <a:pt x="77" y="197"/>
                        <a:pt x="77" y="197"/>
                      </a:cubicBezTo>
                      <a:cubicBezTo>
                        <a:pt x="78" y="199"/>
                        <a:pt x="78" y="199"/>
                        <a:pt x="78" y="199"/>
                      </a:cubicBezTo>
                      <a:cubicBezTo>
                        <a:pt x="79" y="199"/>
                        <a:pt x="80" y="200"/>
                        <a:pt x="81" y="201"/>
                      </a:cubicBezTo>
                      <a:cubicBezTo>
                        <a:pt x="82" y="201"/>
                        <a:pt x="82" y="201"/>
                        <a:pt x="83" y="201"/>
                      </a:cubicBezTo>
                      <a:cubicBezTo>
                        <a:pt x="84" y="201"/>
                        <a:pt x="84" y="201"/>
                        <a:pt x="84" y="201"/>
                      </a:cubicBezTo>
                      <a:cubicBezTo>
                        <a:pt x="82" y="206"/>
                        <a:pt x="82" y="206"/>
                        <a:pt x="82" y="206"/>
                      </a:cubicBezTo>
                      <a:cubicBezTo>
                        <a:pt x="82" y="209"/>
                        <a:pt x="82" y="209"/>
                        <a:pt x="82" y="209"/>
                      </a:cubicBezTo>
                      <a:cubicBezTo>
                        <a:pt x="82" y="211"/>
                        <a:pt x="82" y="211"/>
                        <a:pt x="82" y="211"/>
                      </a:cubicBezTo>
                      <a:cubicBezTo>
                        <a:pt x="84" y="213"/>
                        <a:pt x="84" y="213"/>
                        <a:pt x="84" y="213"/>
                      </a:cubicBezTo>
                      <a:cubicBezTo>
                        <a:pt x="86" y="213"/>
                        <a:pt x="86" y="213"/>
                        <a:pt x="86" y="213"/>
                      </a:cubicBezTo>
                      <a:cubicBezTo>
                        <a:pt x="87" y="212"/>
                        <a:pt x="88" y="211"/>
                        <a:pt x="89" y="210"/>
                      </a:cubicBezTo>
                      <a:cubicBezTo>
                        <a:pt x="89" y="213"/>
                        <a:pt x="89" y="213"/>
                        <a:pt x="89" y="213"/>
                      </a:cubicBezTo>
                      <a:cubicBezTo>
                        <a:pt x="87" y="215"/>
                        <a:pt x="87" y="215"/>
                        <a:pt x="87" y="215"/>
                      </a:cubicBezTo>
                      <a:cubicBezTo>
                        <a:pt x="84" y="218"/>
                        <a:pt x="84" y="218"/>
                        <a:pt x="84" y="218"/>
                      </a:cubicBezTo>
                      <a:cubicBezTo>
                        <a:pt x="82" y="222"/>
                        <a:pt x="82" y="222"/>
                        <a:pt x="82" y="222"/>
                      </a:cubicBezTo>
                      <a:cubicBezTo>
                        <a:pt x="82" y="222"/>
                        <a:pt x="83" y="222"/>
                        <a:pt x="83" y="222"/>
                      </a:cubicBezTo>
                      <a:cubicBezTo>
                        <a:pt x="86" y="218"/>
                        <a:pt x="89" y="214"/>
                        <a:pt x="92" y="209"/>
                      </a:cubicBezTo>
                      <a:cubicBezTo>
                        <a:pt x="96" y="207"/>
                        <a:pt x="99" y="204"/>
                        <a:pt x="101" y="200"/>
                      </a:cubicBezTo>
                      <a:cubicBezTo>
                        <a:pt x="105" y="198"/>
                        <a:pt x="109" y="196"/>
                        <a:pt x="113" y="194"/>
                      </a:cubicBezTo>
                      <a:cubicBezTo>
                        <a:pt x="119" y="187"/>
                        <a:pt x="127" y="170"/>
                        <a:pt x="136" y="166"/>
                      </a:cubicBezTo>
                      <a:cubicBezTo>
                        <a:pt x="138" y="166"/>
                        <a:pt x="138" y="166"/>
                        <a:pt x="138" y="166"/>
                      </a:cubicBezTo>
                      <a:cubicBezTo>
                        <a:pt x="149" y="164"/>
                        <a:pt x="149" y="164"/>
                        <a:pt x="149" y="164"/>
                      </a:cubicBezTo>
                      <a:cubicBezTo>
                        <a:pt x="155" y="168"/>
                        <a:pt x="155" y="168"/>
                        <a:pt x="155" y="168"/>
                      </a:cubicBezTo>
                      <a:cubicBezTo>
                        <a:pt x="158" y="167"/>
                        <a:pt x="158" y="167"/>
                        <a:pt x="158" y="167"/>
                      </a:cubicBezTo>
                      <a:cubicBezTo>
                        <a:pt x="160" y="167"/>
                        <a:pt x="160" y="167"/>
                        <a:pt x="160" y="167"/>
                      </a:cubicBezTo>
                      <a:cubicBezTo>
                        <a:pt x="162" y="168"/>
                        <a:pt x="162" y="168"/>
                        <a:pt x="162" y="168"/>
                      </a:cubicBezTo>
                      <a:cubicBezTo>
                        <a:pt x="162" y="168"/>
                        <a:pt x="162" y="168"/>
                        <a:pt x="162" y="168"/>
                      </a:cubicBezTo>
                      <a:cubicBezTo>
                        <a:pt x="163" y="169"/>
                        <a:pt x="163" y="170"/>
                        <a:pt x="163" y="170"/>
                      </a:cubicBezTo>
                      <a:cubicBezTo>
                        <a:pt x="164" y="171"/>
                        <a:pt x="164" y="171"/>
                        <a:pt x="164" y="171"/>
                      </a:cubicBezTo>
                      <a:cubicBezTo>
                        <a:pt x="164" y="172"/>
                        <a:pt x="164" y="172"/>
                        <a:pt x="164" y="172"/>
                      </a:cubicBezTo>
                      <a:cubicBezTo>
                        <a:pt x="164" y="173"/>
                        <a:pt x="164" y="173"/>
                        <a:pt x="164" y="173"/>
                      </a:cubicBezTo>
                      <a:cubicBezTo>
                        <a:pt x="165" y="174"/>
                        <a:pt x="165" y="174"/>
                        <a:pt x="165" y="174"/>
                      </a:cubicBezTo>
                      <a:cubicBezTo>
                        <a:pt x="165" y="174"/>
                        <a:pt x="165" y="174"/>
                        <a:pt x="165" y="174"/>
                      </a:cubicBezTo>
                      <a:cubicBezTo>
                        <a:pt x="165" y="173"/>
                        <a:pt x="165" y="173"/>
                        <a:pt x="165" y="173"/>
                      </a:cubicBezTo>
                      <a:cubicBezTo>
                        <a:pt x="165" y="173"/>
                        <a:pt x="166" y="173"/>
                        <a:pt x="166" y="172"/>
                      </a:cubicBezTo>
                      <a:cubicBezTo>
                        <a:pt x="167" y="173"/>
                        <a:pt x="167" y="173"/>
                        <a:pt x="167" y="173"/>
                      </a:cubicBezTo>
                      <a:cubicBezTo>
                        <a:pt x="167" y="174"/>
                        <a:pt x="167" y="174"/>
                        <a:pt x="167" y="174"/>
                      </a:cubicBezTo>
                      <a:cubicBezTo>
                        <a:pt x="167" y="174"/>
                        <a:pt x="167" y="174"/>
                        <a:pt x="167" y="174"/>
                      </a:cubicBezTo>
                      <a:cubicBezTo>
                        <a:pt x="168" y="171"/>
                        <a:pt x="168" y="171"/>
                        <a:pt x="168" y="171"/>
                      </a:cubicBezTo>
                      <a:cubicBezTo>
                        <a:pt x="169" y="168"/>
                        <a:pt x="169" y="168"/>
                        <a:pt x="169" y="168"/>
                      </a:cubicBezTo>
                      <a:cubicBezTo>
                        <a:pt x="172" y="166"/>
                        <a:pt x="175" y="163"/>
                        <a:pt x="178" y="161"/>
                      </a:cubicBezTo>
                      <a:cubicBezTo>
                        <a:pt x="180" y="160"/>
                        <a:pt x="180" y="160"/>
                        <a:pt x="180" y="160"/>
                      </a:cubicBezTo>
                      <a:cubicBezTo>
                        <a:pt x="185" y="159"/>
                        <a:pt x="185" y="159"/>
                        <a:pt x="185" y="159"/>
                      </a:cubicBezTo>
                      <a:cubicBezTo>
                        <a:pt x="188" y="157"/>
                        <a:pt x="188" y="157"/>
                        <a:pt x="188" y="157"/>
                      </a:cubicBezTo>
                      <a:cubicBezTo>
                        <a:pt x="194" y="157"/>
                        <a:pt x="194" y="157"/>
                        <a:pt x="194" y="157"/>
                      </a:cubicBezTo>
                      <a:cubicBezTo>
                        <a:pt x="194" y="157"/>
                        <a:pt x="194" y="157"/>
                        <a:pt x="194" y="157"/>
                      </a:cubicBezTo>
                      <a:cubicBezTo>
                        <a:pt x="195" y="156"/>
                        <a:pt x="195" y="155"/>
                        <a:pt x="196" y="155"/>
                      </a:cubicBezTo>
                      <a:cubicBezTo>
                        <a:pt x="197" y="155"/>
                        <a:pt x="197" y="155"/>
                        <a:pt x="197" y="155"/>
                      </a:cubicBezTo>
                      <a:cubicBezTo>
                        <a:pt x="200" y="155"/>
                        <a:pt x="200" y="155"/>
                        <a:pt x="200" y="155"/>
                      </a:cubicBezTo>
                      <a:cubicBezTo>
                        <a:pt x="201" y="155"/>
                        <a:pt x="201" y="155"/>
                        <a:pt x="201" y="155"/>
                      </a:cubicBezTo>
                      <a:cubicBezTo>
                        <a:pt x="203" y="155"/>
                        <a:pt x="203" y="155"/>
                        <a:pt x="203" y="155"/>
                      </a:cubicBezTo>
                      <a:cubicBezTo>
                        <a:pt x="204" y="155"/>
                        <a:pt x="204" y="155"/>
                        <a:pt x="204" y="155"/>
                      </a:cubicBezTo>
                      <a:cubicBezTo>
                        <a:pt x="205" y="156"/>
                        <a:pt x="207" y="156"/>
                        <a:pt x="208" y="157"/>
                      </a:cubicBezTo>
                      <a:cubicBezTo>
                        <a:pt x="211" y="160"/>
                        <a:pt x="211" y="160"/>
                        <a:pt x="211" y="160"/>
                      </a:cubicBezTo>
                      <a:cubicBezTo>
                        <a:pt x="212" y="161"/>
                        <a:pt x="212" y="161"/>
                        <a:pt x="212" y="161"/>
                      </a:cubicBezTo>
                      <a:cubicBezTo>
                        <a:pt x="212" y="163"/>
                        <a:pt x="212" y="163"/>
                        <a:pt x="212" y="163"/>
                      </a:cubicBezTo>
                      <a:cubicBezTo>
                        <a:pt x="211" y="167"/>
                        <a:pt x="211" y="167"/>
                        <a:pt x="211" y="167"/>
                      </a:cubicBezTo>
                      <a:cubicBezTo>
                        <a:pt x="209" y="170"/>
                        <a:pt x="209" y="170"/>
                        <a:pt x="209" y="170"/>
                      </a:cubicBezTo>
                      <a:cubicBezTo>
                        <a:pt x="207" y="170"/>
                        <a:pt x="207" y="170"/>
                        <a:pt x="207" y="170"/>
                      </a:cubicBezTo>
                      <a:cubicBezTo>
                        <a:pt x="207" y="170"/>
                        <a:pt x="207" y="170"/>
                        <a:pt x="207" y="170"/>
                      </a:cubicBezTo>
                      <a:cubicBezTo>
                        <a:pt x="207" y="170"/>
                        <a:pt x="207" y="170"/>
                        <a:pt x="207" y="170"/>
                      </a:cubicBezTo>
                      <a:cubicBezTo>
                        <a:pt x="209" y="171"/>
                        <a:pt x="209" y="171"/>
                        <a:pt x="209" y="171"/>
                      </a:cubicBezTo>
                      <a:cubicBezTo>
                        <a:pt x="211" y="169"/>
                        <a:pt x="211" y="169"/>
                        <a:pt x="211" y="169"/>
                      </a:cubicBezTo>
                      <a:cubicBezTo>
                        <a:pt x="212" y="166"/>
                        <a:pt x="212" y="166"/>
                        <a:pt x="212" y="166"/>
                      </a:cubicBezTo>
                      <a:cubicBezTo>
                        <a:pt x="213" y="164"/>
                        <a:pt x="213" y="162"/>
                        <a:pt x="214" y="160"/>
                      </a:cubicBezTo>
                      <a:cubicBezTo>
                        <a:pt x="215" y="158"/>
                        <a:pt x="216" y="157"/>
                        <a:pt x="217" y="155"/>
                      </a:cubicBezTo>
                      <a:cubicBezTo>
                        <a:pt x="216" y="152"/>
                        <a:pt x="216" y="152"/>
                        <a:pt x="216" y="152"/>
                      </a:cubicBezTo>
                      <a:cubicBezTo>
                        <a:pt x="219" y="152"/>
                        <a:pt x="219" y="152"/>
                        <a:pt x="219" y="152"/>
                      </a:cubicBezTo>
                      <a:cubicBezTo>
                        <a:pt x="223" y="148"/>
                        <a:pt x="223" y="148"/>
                        <a:pt x="223" y="148"/>
                      </a:cubicBezTo>
                      <a:cubicBezTo>
                        <a:pt x="226" y="147"/>
                        <a:pt x="229" y="142"/>
                        <a:pt x="231" y="141"/>
                      </a:cubicBezTo>
                      <a:cubicBezTo>
                        <a:pt x="232" y="140"/>
                        <a:pt x="232" y="140"/>
                        <a:pt x="232" y="140"/>
                      </a:cubicBezTo>
                      <a:cubicBezTo>
                        <a:pt x="232" y="140"/>
                        <a:pt x="230" y="136"/>
                        <a:pt x="230" y="136"/>
                      </a:cubicBezTo>
                      <a:cubicBezTo>
                        <a:pt x="230" y="136"/>
                        <a:pt x="230" y="135"/>
                        <a:pt x="230" y="135"/>
                      </a:cubicBezTo>
                      <a:cubicBezTo>
                        <a:pt x="230" y="135"/>
                        <a:pt x="230" y="135"/>
                        <a:pt x="230" y="135"/>
                      </a:cubicBezTo>
                      <a:cubicBezTo>
                        <a:pt x="231" y="133"/>
                        <a:pt x="232" y="132"/>
                        <a:pt x="233" y="131"/>
                      </a:cubicBezTo>
                      <a:cubicBezTo>
                        <a:pt x="233" y="131"/>
                        <a:pt x="234" y="131"/>
                        <a:pt x="234" y="131"/>
                      </a:cubicBezTo>
                      <a:cubicBezTo>
                        <a:pt x="235" y="131"/>
                        <a:pt x="235" y="131"/>
                        <a:pt x="235" y="131"/>
                      </a:cubicBezTo>
                      <a:cubicBezTo>
                        <a:pt x="235" y="131"/>
                        <a:pt x="236" y="131"/>
                        <a:pt x="236" y="131"/>
                      </a:cubicBezTo>
                      <a:cubicBezTo>
                        <a:pt x="237" y="131"/>
                        <a:pt x="237" y="131"/>
                        <a:pt x="237" y="131"/>
                      </a:cubicBezTo>
                      <a:cubicBezTo>
                        <a:pt x="237" y="131"/>
                        <a:pt x="238" y="131"/>
                        <a:pt x="239" y="130"/>
                      </a:cubicBezTo>
                      <a:cubicBezTo>
                        <a:pt x="239" y="130"/>
                        <a:pt x="239" y="130"/>
                        <a:pt x="239" y="130"/>
                      </a:cubicBezTo>
                      <a:cubicBezTo>
                        <a:pt x="239" y="129"/>
                        <a:pt x="239" y="129"/>
                        <a:pt x="239" y="129"/>
                      </a:cubicBezTo>
                      <a:cubicBezTo>
                        <a:pt x="237" y="126"/>
                        <a:pt x="237" y="126"/>
                        <a:pt x="237" y="126"/>
                      </a:cubicBezTo>
                      <a:cubicBezTo>
                        <a:pt x="237" y="126"/>
                        <a:pt x="245" y="127"/>
                        <a:pt x="245" y="127"/>
                      </a:cubicBezTo>
                      <a:cubicBezTo>
                        <a:pt x="245" y="126"/>
                        <a:pt x="246" y="125"/>
                        <a:pt x="246" y="125"/>
                      </a:cubicBezTo>
                      <a:cubicBezTo>
                        <a:pt x="246" y="124"/>
                        <a:pt x="246" y="124"/>
                        <a:pt x="246" y="124"/>
                      </a:cubicBezTo>
                      <a:cubicBezTo>
                        <a:pt x="246" y="124"/>
                        <a:pt x="246" y="124"/>
                        <a:pt x="246" y="124"/>
                      </a:cubicBezTo>
                      <a:cubicBezTo>
                        <a:pt x="246" y="123"/>
                        <a:pt x="245" y="123"/>
                        <a:pt x="244" y="122"/>
                      </a:cubicBezTo>
                      <a:cubicBezTo>
                        <a:pt x="243" y="122"/>
                        <a:pt x="243" y="121"/>
                        <a:pt x="242" y="121"/>
                      </a:cubicBezTo>
                      <a:cubicBezTo>
                        <a:pt x="242" y="120"/>
                        <a:pt x="242" y="120"/>
                        <a:pt x="242" y="120"/>
                      </a:cubicBezTo>
                      <a:cubicBezTo>
                        <a:pt x="242" y="121"/>
                        <a:pt x="242" y="121"/>
                        <a:pt x="242" y="121"/>
                      </a:cubicBezTo>
                      <a:cubicBezTo>
                        <a:pt x="241" y="121"/>
                        <a:pt x="241" y="122"/>
                        <a:pt x="241" y="122"/>
                      </a:cubicBezTo>
                      <a:cubicBezTo>
                        <a:pt x="240" y="122"/>
                        <a:pt x="240" y="122"/>
                        <a:pt x="240" y="122"/>
                      </a:cubicBezTo>
                      <a:cubicBezTo>
                        <a:pt x="239" y="121"/>
                        <a:pt x="238" y="120"/>
                        <a:pt x="237" y="120"/>
                      </a:cubicBezTo>
                      <a:cubicBezTo>
                        <a:pt x="237" y="119"/>
                        <a:pt x="237" y="119"/>
                        <a:pt x="237" y="119"/>
                      </a:cubicBezTo>
                      <a:cubicBezTo>
                        <a:pt x="236" y="113"/>
                        <a:pt x="233" y="110"/>
                        <a:pt x="227" y="108"/>
                      </a:cubicBezTo>
                      <a:cubicBezTo>
                        <a:pt x="226" y="107"/>
                        <a:pt x="225" y="106"/>
                        <a:pt x="224" y="106"/>
                      </a:cubicBezTo>
                      <a:cubicBezTo>
                        <a:pt x="224" y="105"/>
                        <a:pt x="224" y="105"/>
                        <a:pt x="224" y="105"/>
                      </a:cubicBezTo>
                      <a:cubicBezTo>
                        <a:pt x="224" y="105"/>
                        <a:pt x="224" y="105"/>
                        <a:pt x="224" y="105"/>
                      </a:cubicBezTo>
                      <a:cubicBezTo>
                        <a:pt x="224" y="104"/>
                        <a:pt x="224" y="104"/>
                        <a:pt x="224" y="104"/>
                      </a:cubicBezTo>
                      <a:cubicBezTo>
                        <a:pt x="225" y="104"/>
                        <a:pt x="225" y="104"/>
                        <a:pt x="225" y="104"/>
                      </a:cubicBezTo>
                      <a:cubicBezTo>
                        <a:pt x="226" y="104"/>
                        <a:pt x="228" y="104"/>
                        <a:pt x="230" y="104"/>
                      </a:cubicBezTo>
                      <a:cubicBezTo>
                        <a:pt x="231" y="104"/>
                        <a:pt x="231" y="104"/>
                        <a:pt x="231" y="104"/>
                      </a:cubicBezTo>
                      <a:cubicBezTo>
                        <a:pt x="231" y="103"/>
                        <a:pt x="231" y="103"/>
                        <a:pt x="231" y="103"/>
                      </a:cubicBezTo>
                      <a:cubicBezTo>
                        <a:pt x="231" y="103"/>
                        <a:pt x="231" y="103"/>
                        <a:pt x="231" y="103"/>
                      </a:cubicBezTo>
                      <a:cubicBezTo>
                        <a:pt x="231" y="103"/>
                        <a:pt x="231" y="103"/>
                        <a:pt x="231" y="103"/>
                      </a:cubicBezTo>
                      <a:cubicBezTo>
                        <a:pt x="231" y="102"/>
                        <a:pt x="231" y="102"/>
                        <a:pt x="231" y="102"/>
                      </a:cubicBezTo>
                      <a:cubicBezTo>
                        <a:pt x="231" y="99"/>
                        <a:pt x="231" y="97"/>
                        <a:pt x="229" y="94"/>
                      </a:cubicBezTo>
                      <a:cubicBezTo>
                        <a:pt x="229" y="93"/>
                        <a:pt x="229" y="93"/>
                        <a:pt x="229" y="93"/>
                      </a:cubicBezTo>
                      <a:cubicBezTo>
                        <a:pt x="229" y="93"/>
                        <a:pt x="229" y="93"/>
                        <a:pt x="229" y="93"/>
                      </a:cubicBezTo>
                      <a:cubicBezTo>
                        <a:pt x="229" y="92"/>
                        <a:pt x="229" y="92"/>
                        <a:pt x="229" y="92"/>
                      </a:cubicBezTo>
                      <a:cubicBezTo>
                        <a:pt x="230" y="92"/>
                        <a:pt x="230" y="92"/>
                        <a:pt x="230" y="92"/>
                      </a:cubicBezTo>
                      <a:cubicBezTo>
                        <a:pt x="231" y="92"/>
                        <a:pt x="231" y="92"/>
                        <a:pt x="231" y="92"/>
                      </a:cubicBezTo>
                      <a:cubicBezTo>
                        <a:pt x="231" y="92"/>
                        <a:pt x="231" y="92"/>
                        <a:pt x="231" y="92"/>
                      </a:cubicBezTo>
                      <a:cubicBezTo>
                        <a:pt x="231" y="92"/>
                        <a:pt x="232" y="92"/>
                        <a:pt x="232" y="93"/>
                      </a:cubicBezTo>
                      <a:cubicBezTo>
                        <a:pt x="232" y="93"/>
                        <a:pt x="232" y="93"/>
                        <a:pt x="232" y="93"/>
                      </a:cubicBezTo>
                      <a:cubicBezTo>
                        <a:pt x="233" y="93"/>
                        <a:pt x="233" y="93"/>
                        <a:pt x="233" y="93"/>
                      </a:cubicBezTo>
                      <a:cubicBezTo>
                        <a:pt x="233" y="93"/>
                        <a:pt x="233" y="93"/>
                        <a:pt x="233" y="93"/>
                      </a:cubicBezTo>
                      <a:cubicBezTo>
                        <a:pt x="234" y="93"/>
                        <a:pt x="234" y="93"/>
                        <a:pt x="234" y="93"/>
                      </a:cubicBezTo>
                      <a:cubicBezTo>
                        <a:pt x="234" y="94"/>
                        <a:pt x="234" y="94"/>
                        <a:pt x="234" y="94"/>
                      </a:cubicBezTo>
                      <a:cubicBezTo>
                        <a:pt x="236" y="94"/>
                        <a:pt x="237" y="94"/>
                        <a:pt x="239" y="94"/>
                      </a:cubicBezTo>
                      <a:cubicBezTo>
                        <a:pt x="242" y="93"/>
                        <a:pt x="242" y="93"/>
                        <a:pt x="242" y="93"/>
                      </a:cubicBezTo>
                      <a:cubicBezTo>
                        <a:pt x="242" y="93"/>
                        <a:pt x="242" y="93"/>
                        <a:pt x="242" y="93"/>
                      </a:cubicBezTo>
                      <a:cubicBezTo>
                        <a:pt x="242" y="92"/>
                        <a:pt x="242" y="92"/>
                        <a:pt x="242" y="92"/>
                      </a:cubicBezTo>
                      <a:cubicBezTo>
                        <a:pt x="243" y="92"/>
                        <a:pt x="243" y="92"/>
                        <a:pt x="243" y="92"/>
                      </a:cubicBezTo>
                      <a:cubicBezTo>
                        <a:pt x="243" y="91"/>
                        <a:pt x="243" y="91"/>
                        <a:pt x="243" y="90"/>
                      </a:cubicBezTo>
                      <a:cubicBezTo>
                        <a:pt x="243" y="88"/>
                        <a:pt x="244" y="87"/>
                        <a:pt x="245" y="85"/>
                      </a:cubicBezTo>
                      <a:cubicBezTo>
                        <a:pt x="245" y="85"/>
                        <a:pt x="245" y="85"/>
                        <a:pt x="245" y="85"/>
                      </a:cubicBezTo>
                      <a:cubicBezTo>
                        <a:pt x="246" y="84"/>
                        <a:pt x="246" y="84"/>
                        <a:pt x="246" y="84"/>
                      </a:cubicBezTo>
                      <a:cubicBezTo>
                        <a:pt x="246" y="84"/>
                        <a:pt x="246" y="84"/>
                        <a:pt x="246" y="84"/>
                      </a:cubicBezTo>
                      <a:cubicBezTo>
                        <a:pt x="247" y="84"/>
                        <a:pt x="247" y="84"/>
                        <a:pt x="247" y="84"/>
                      </a:cubicBezTo>
                      <a:cubicBezTo>
                        <a:pt x="249" y="85"/>
                        <a:pt x="249" y="86"/>
                        <a:pt x="250" y="87"/>
                      </a:cubicBezTo>
                      <a:cubicBezTo>
                        <a:pt x="250" y="87"/>
                        <a:pt x="250" y="87"/>
                        <a:pt x="250" y="87"/>
                      </a:cubicBezTo>
                      <a:cubicBezTo>
                        <a:pt x="250" y="87"/>
                        <a:pt x="250" y="87"/>
                        <a:pt x="250" y="87"/>
                      </a:cubicBezTo>
                      <a:cubicBezTo>
                        <a:pt x="251" y="87"/>
                        <a:pt x="251" y="87"/>
                        <a:pt x="251" y="87"/>
                      </a:cubicBezTo>
                      <a:cubicBezTo>
                        <a:pt x="252" y="86"/>
                        <a:pt x="252" y="86"/>
                        <a:pt x="252" y="86"/>
                      </a:cubicBezTo>
                      <a:cubicBezTo>
                        <a:pt x="252" y="86"/>
                        <a:pt x="252" y="86"/>
                        <a:pt x="252" y="86"/>
                      </a:cubicBezTo>
                      <a:cubicBezTo>
                        <a:pt x="251" y="84"/>
                        <a:pt x="252" y="82"/>
                        <a:pt x="253" y="80"/>
                      </a:cubicBezTo>
                      <a:cubicBezTo>
                        <a:pt x="253" y="79"/>
                        <a:pt x="253" y="79"/>
                        <a:pt x="253" y="78"/>
                      </a:cubicBezTo>
                      <a:cubicBezTo>
                        <a:pt x="254" y="77"/>
                        <a:pt x="254" y="76"/>
                        <a:pt x="255" y="75"/>
                      </a:cubicBezTo>
                      <a:cubicBezTo>
                        <a:pt x="255" y="74"/>
                        <a:pt x="255" y="74"/>
                        <a:pt x="255" y="74"/>
                      </a:cubicBezTo>
                      <a:close/>
                    </a:path>
                  </a:pathLst>
                </a:custGeom>
                <a:solidFill>
                  <a:srgbClr val="FFFFC9"/>
                </a:solidFill>
                <a:ln w="7938" cap="rnd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4" name="Freeform 18"/>
                <p:cNvSpPr/>
                <p:nvPr/>
              </p:nvSpPr>
              <p:spPr bwMode="auto">
                <a:xfrm>
                  <a:off x="2767479" y="3204161"/>
                  <a:ext cx="712788" cy="1082675"/>
                </a:xfrm>
                <a:custGeom>
                  <a:avLst/>
                  <a:gdLst>
                    <a:gd name="T0" fmla="*/ 2147483646 w 187"/>
                    <a:gd name="T1" fmla="*/ 988253541 h 284"/>
                    <a:gd name="T2" fmla="*/ 2092178501 w 187"/>
                    <a:gd name="T3" fmla="*/ 1017321840 h 284"/>
                    <a:gd name="T4" fmla="*/ 1772541178 w 187"/>
                    <a:gd name="T5" fmla="*/ 712125669 h 284"/>
                    <a:gd name="T6" fmla="*/ 1423843490 w 187"/>
                    <a:gd name="T7" fmla="*/ 683057370 h 284"/>
                    <a:gd name="T8" fmla="*/ 1423843490 w 187"/>
                    <a:gd name="T9" fmla="*/ 450526228 h 284"/>
                    <a:gd name="T10" fmla="*/ 1031559069 w 187"/>
                    <a:gd name="T11" fmla="*/ 261595629 h 284"/>
                    <a:gd name="T12" fmla="*/ 958915782 w 187"/>
                    <a:gd name="T13" fmla="*/ 203462843 h 284"/>
                    <a:gd name="T14" fmla="*/ 624748276 w 187"/>
                    <a:gd name="T15" fmla="*/ 145330058 h 284"/>
                    <a:gd name="T16" fmla="*/ 406810792 w 187"/>
                    <a:gd name="T17" fmla="*/ 0 h 284"/>
                    <a:gd name="T18" fmla="*/ 276050589 w 187"/>
                    <a:gd name="T19" fmla="*/ 247063385 h 284"/>
                    <a:gd name="T20" fmla="*/ 246994036 w 187"/>
                    <a:gd name="T21" fmla="*/ 406929498 h 284"/>
                    <a:gd name="T22" fmla="*/ 188877120 w 187"/>
                    <a:gd name="T23" fmla="*/ 450526228 h 284"/>
                    <a:gd name="T24" fmla="*/ 188877120 w 187"/>
                    <a:gd name="T25" fmla="*/ 552259556 h 284"/>
                    <a:gd name="T26" fmla="*/ 116233833 w 187"/>
                    <a:gd name="T27" fmla="*/ 610392341 h 284"/>
                    <a:gd name="T28" fmla="*/ 188877120 w 187"/>
                    <a:gd name="T29" fmla="*/ 624924585 h 284"/>
                    <a:gd name="T30" fmla="*/ 130760203 w 187"/>
                    <a:gd name="T31" fmla="*/ 828387428 h 284"/>
                    <a:gd name="T32" fmla="*/ 130760203 w 187"/>
                    <a:gd name="T33" fmla="*/ 901056269 h 284"/>
                    <a:gd name="T34" fmla="*/ 87173469 w 187"/>
                    <a:gd name="T35" fmla="*/ 1060918570 h 284"/>
                    <a:gd name="T36" fmla="*/ 29056552 w 187"/>
                    <a:gd name="T37" fmla="*/ 1119051355 h 284"/>
                    <a:gd name="T38" fmla="*/ 87173469 w 187"/>
                    <a:gd name="T39" fmla="*/ 1337050254 h 284"/>
                    <a:gd name="T40" fmla="*/ 14530182 w 187"/>
                    <a:gd name="T41" fmla="*/ 1467848068 h 284"/>
                    <a:gd name="T42" fmla="*/ 116233833 w 187"/>
                    <a:gd name="T43" fmla="*/ 1540513097 h 284"/>
                    <a:gd name="T44" fmla="*/ 58116917 w 187"/>
                    <a:gd name="T45" fmla="*/ 1598645882 h 284"/>
                    <a:gd name="T46" fmla="*/ 217933672 w 187"/>
                    <a:gd name="T47" fmla="*/ 1613178126 h 284"/>
                    <a:gd name="T48" fmla="*/ 290580771 w 187"/>
                    <a:gd name="T49" fmla="*/ 1874773754 h 284"/>
                    <a:gd name="T50" fmla="*/ 246994036 w 187"/>
                    <a:gd name="T51" fmla="*/ 1903842053 h 284"/>
                    <a:gd name="T52" fmla="*/ 203407302 w 187"/>
                    <a:gd name="T53" fmla="*/ 1947442595 h 284"/>
                    <a:gd name="T54" fmla="*/ 406810792 w 187"/>
                    <a:gd name="T55" fmla="*/ 1991039325 h 284"/>
                    <a:gd name="T56" fmla="*/ 217933672 w 187"/>
                    <a:gd name="T57" fmla="*/ 2147483646 h 284"/>
                    <a:gd name="T58" fmla="*/ 246994036 w 187"/>
                    <a:gd name="T59" fmla="*/ 2147483646 h 284"/>
                    <a:gd name="T60" fmla="*/ 261524218 w 187"/>
                    <a:gd name="T61" fmla="*/ 2147483646 h 284"/>
                    <a:gd name="T62" fmla="*/ 203407302 w 187"/>
                    <a:gd name="T63" fmla="*/ 2147483646 h 284"/>
                    <a:gd name="T64" fmla="*/ 246994036 w 187"/>
                    <a:gd name="T65" fmla="*/ 2147483646 h 284"/>
                    <a:gd name="T66" fmla="*/ 334167505 w 187"/>
                    <a:gd name="T67" fmla="*/ 2147483646 h 284"/>
                    <a:gd name="T68" fmla="*/ 406810792 w 187"/>
                    <a:gd name="T69" fmla="*/ 2147483646 h 284"/>
                    <a:gd name="T70" fmla="*/ 392284422 w 187"/>
                    <a:gd name="T71" fmla="*/ 2147483646 h 284"/>
                    <a:gd name="T72" fmla="*/ 566631360 w 187"/>
                    <a:gd name="T73" fmla="*/ 2147483646 h 284"/>
                    <a:gd name="T74" fmla="*/ 653804829 w 187"/>
                    <a:gd name="T75" fmla="*/ 2147483646 h 284"/>
                    <a:gd name="T76" fmla="*/ 871742313 w 187"/>
                    <a:gd name="T77" fmla="*/ 2147483646 h 284"/>
                    <a:gd name="T78" fmla="*/ 1162323084 w 187"/>
                    <a:gd name="T79" fmla="*/ 2147483646 h 284"/>
                    <a:gd name="T80" fmla="*/ 1249496553 w 187"/>
                    <a:gd name="T81" fmla="*/ 2147483646 h 284"/>
                    <a:gd name="T82" fmla="*/ 1670837527 w 187"/>
                    <a:gd name="T83" fmla="*/ 2147483646 h 284"/>
                    <a:gd name="T84" fmla="*/ 1990474850 w 187"/>
                    <a:gd name="T85" fmla="*/ 2147483646 h 284"/>
                    <a:gd name="T86" fmla="*/ 1975948480 w 187"/>
                    <a:gd name="T87" fmla="*/ 2147483646 h 284"/>
                    <a:gd name="T88" fmla="*/ 2063121949 w 187"/>
                    <a:gd name="T89" fmla="*/ 2147483646 h 284"/>
                    <a:gd name="T90" fmla="*/ 2147483646 w 187"/>
                    <a:gd name="T91" fmla="*/ 2147483646 h 284"/>
                    <a:gd name="T92" fmla="*/ 2147483646 w 187"/>
                    <a:gd name="T93" fmla="*/ 2147483646 h 284"/>
                    <a:gd name="T94" fmla="*/ 2092178501 w 187"/>
                    <a:gd name="T95" fmla="*/ 2147483646 h 284"/>
                    <a:gd name="T96" fmla="*/ 1859714647 w 187"/>
                    <a:gd name="T97" fmla="*/ 2147483646 h 284"/>
                    <a:gd name="T98" fmla="*/ 2092178501 w 187"/>
                    <a:gd name="T99" fmla="*/ 2147483646 h 284"/>
                    <a:gd name="T100" fmla="*/ 2147483646 w 187"/>
                    <a:gd name="T101" fmla="*/ 2107304896 h 284"/>
                    <a:gd name="T102" fmla="*/ 2147483646 w 187"/>
                    <a:gd name="T103" fmla="*/ 2078240409 h 284"/>
                    <a:gd name="T104" fmla="*/ 2147483646 w 187"/>
                    <a:gd name="T105" fmla="*/ 1961974838 h 284"/>
                    <a:gd name="T106" fmla="*/ 2147483646 w 187"/>
                    <a:gd name="T107" fmla="*/ 1802108725 h 284"/>
                    <a:gd name="T108" fmla="*/ 2147483646 w 187"/>
                    <a:gd name="T109" fmla="*/ 1584113639 h 2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87" h="284">
                      <a:moveTo>
                        <a:pt x="171" y="93"/>
                      </a:moveTo>
                      <a:cubicBezTo>
                        <a:pt x="167" y="89"/>
                        <a:pt x="164" y="85"/>
                        <a:pt x="162" y="80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63" y="72"/>
                        <a:pt x="163" y="72"/>
                        <a:pt x="163" y="72"/>
                      </a:cubicBezTo>
                      <a:cubicBezTo>
                        <a:pt x="165" y="71"/>
                        <a:pt x="165" y="71"/>
                        <a:pt x="165" y="71"/>
                      </a:cubicBezTo>
                      <a:cubicBezTo>
                        <a:pt x="168" y="69"/>
                        <a:pt x="168" y="69"/>
                        <a:pt x="168" y="69"/>
                      </a:cubicBezTo>
                      <a:cubicBezTo>
                        <a:pt x="169" y="68"/>
                        <a:pt x="169" y="68"/>
                        <a:pt x="169" y="68"/>
                      </a:cubicBezTo>
                      <a:cubicBezTo>
                        <a:pt x="170" y="65"/>
                        <a:pt x="170" y="65"/>
                        <a:pt x="170" y="65"/>
                      </a:cubicBezTo>
                      <a:cubicBezTo>
                        <a:pt x="169" y="65"/>
                        <a:pt x="169" y="64"/>
                        <a:pt x="168" y="64"/>
                      </a:cubicBezTo>
                      <a:cubicBezTo>
                        <a:pt x="160" y="62"/>
                        <a:pt x="160" y="62"/>
                        <a:pt x="160" y="62"/>
                      </a:cubicBezTo>
                      <a:cubicBezTo>
                        <a:pt x="158" y="62"/>
                        <a:pt x="158" y="62"/>
                        <a:pt x="158" y="62"/>
                      </a:cubicBezTo>
                      <a:cubicBezTo>
                        <a:pt x="156" y="62"/>
                        <a:pt x="156" y="62"/>
                        <a:pt x="156" y="6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49" y="69"/>
                        <a:pt x="147" y="69"/>
                        <a:pt x="144" y="70"/>
                      </a:cubicBezTo>
                      <a:cubicBezTo>
                        <a:pt x="142" y="70"/>
                        <a:pt x="142" y="70"/>
                        <a:pt x="142" y="70"/>
                      </a:cubicBezTo>
                      <a:cubicBezTo>
                        <a:pt x="140" y="69"/>
                        <a:pt x="140" y="69"/>
                        <a:pt x="140" y="69"/>
                      </a:cubicBezTo>
                      <a:cubicBezTo>
                        <a:pt x="136" y="65"/>
                        <a:pt x="136" y="65"/>
                        <a:pt x="136" y="65"/>
                      </a:cubicBezTo>
                      <a:cubicBezTo>
                        <a:pt x="134" y="64"/>
                        <a:pt x="131" y="63"/>
                        <a:pt x="129" y="63"/>
                      </a:cubicBezTo>
                      <a:cubicBezTo>
                        <a:pt x="127" y="61"/>
                        <a:pt x="127" y="61"/>
                        <a:pt x="127" y="61"/>
                      </a:cubicBezTo>
                      <a:cubicBezTo>
                        <a:pt x="124" y="57"/>
                        <a:pt x="124" y="57"/>
                        <a:pt x="124" y="57"/>
                      </a:cubicBezTo>
                      <a:cubicBezTo>
                        <a:pt x="124" y="54"/>
                        <a:pt x="123" y="52"/>
                        <a:pt x="122" y="49"/>
                      </a:cubicBezTo>
                      <a:cubicBezTo>
                        <a:pt x="121" y="48"/>
                        <a:pt x="121" y="48"/>
                        <a:pt x="121" y="48"/>
                      </a:cubicBezTo>
                      <a:cubicBezTo>
                        <a:pt x="116" y="47"/>
                        <a:pt x="116" y="47"/>
                        <a:pt x="116" y="47"/>
                      </a:cubicBezTo>
                      <a:cubicBezTo>
                        <a:pt x="114" y="46"/>
                        <a:pt x="113" y="46"/>
                        <a:pt x="111" y="4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105" y="47"/>
                        <a:pt x="105" y="47"/>
                        <a:pt x="105" y="47"/>
                      </a:cubicBezTo>
                      <a:cubicBezTo>
                        <a:pt x="102" y="47"/>
                        <a:pt x="102" y="47"/>
                        <a:pt x="102" y="47"/>
                      </a:cubicBezTo>
                      <a:cubicBezTo>
                        <a:pt x="98" y="47"/>
                        <a:pt x="98" y="47"/>
                        <a:pt x="98" y="47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114" y="36"/>
                        <a:pt x="114" y="36"/>
                        <a:pt x="114" y="36"/>
                      </a:cubicBezTo>
                      <a:cubicBezTo>
                        <a:pt x="109" y="25"/>
                        <a:pt x="109" y="25"/>
                        <a:pt x="109" y="25"/>
                      </a:cubicBezTo>
                      <a:cubicBezTo>
                        <a:pt x="108" y="24"/>
                        <a:pt x="107" y="24"/>
                        <a:pt x="107" y="23"/>
                      </a:cubicBezTo>
                      <a:cubicBezTo>
                        <a:pt x="103" y="24"/>
                        <a:pt x="103" y="24"/>
                        <a:pt x="103" y="24"/>
                      </a:cubicBezTo>
                      <a:cubicBezTo>
                        <a:pt x="102" y="26"/>
                        <a:pt x="100" y="28"/>
                        <a:pt x="99" y="30"/>
                      </a:cubicBezTo>
                      <a:cubicBezTo>
                        <a:pt x="98" y="31"/>
                        <a:pt x="98" y="31"/>
                        <a:pt x="98" y="31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88" y="32"/>
                        <a:pt x="88" y="32"/>
                        <a:pt x="88" y="32"/>
                      </a:cubicBezTo>
                      <a:cubicBezTo>
                        <a:pt x="86" y="30"/>
                        <a:pt x="86" y="30"/>
                        <a:pt x="86" y="30"/>
                      </a:cubicBezTo>
                      <a:cubicBezTo>
                        <a:pt x="84" y="27"/>
                        <a:pt x="84" y="27"/>
                        <a:pt x="84" y="27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70" y="15"/>
                        <a:pt x="70" y="14"/>
                        <a:pt x="69" y="12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7" y="13"/>
                        <a:pt x="66" y="14"/>
                        <a:pt x="66" y="14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8" y="8"/>
                        <a:pt x="28" y="11"/>
                        <a:pt x="27" y="15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2"/>
                        <a:pt x="17" y="25"/>
                        <a:pt x="20" y="26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8" y="28"/>
                        <a:pt x="18" y="28"/>
                        <a:pt x="17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6" y="35"/>
                        <a:pt x="16" y="35"/>
                        <a:pt x="15" y="35"/>
                      </a:cubicBezTo>
                      <a:cubicBezTo>
                        <a:pt x="14" y="36"/>
                        <a:pt x="14" y="37"/>
                        <a:pt x="14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9"/>
                        <a:pt x="9" y="40"/>
                        <a:pt x="8" y="4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3"/>
                      </a:cubicBezTo>
                      <a:cubicBezTo>
                        <a:pt x="13" y="45"/>
                        <a:pt x="13" y="48"/>
                        <a:pt x="13" y="50"/>
                      </a:cubicBezTo>
                      <a:cubicBezTo>
                        <a:pt x="13" y="51"/>
                        <a:pt x="12" y="51"/>
                        <a:pt x="12" y="52"/>
                      </a:cubicBezTo>
                      <a:cubicBezTo>
                        <a:pt x="11" y="53"/>
                        <a:pt x="11" y="54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9" y="58"/>
                        <a:pt x="9" y="59"/>
                        <a:pt x="9" y="60"/>
                      </a:cubicBezTo>
                      <a:cubicBezTo>
                        <a:pt x="10" y="60"/>
                        <a:pt x="10" y="60"/>
                        <a:pt x="10" y="61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0" y="61"/>
                        <a:pt x="9" y="62"/>
                        <a:pt x="9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0" y="63"/>
                        <a:pt x="10" y="65"/>
                        <a:pt x="10" y="66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9" y="67"/>
                        <a:pt x="8" y="68"/>
                        <a:pt x="7" y="68"/>
                      </a:cubicBezTo>
                      <a:cubicBezTo>
                        <a:pt x="7" y="69"/>
                        <a:pt x="7" y="69"/>
                        <a:pt x="7" y="69"/>
                      </a:cubicBezTo>
                      <a:cubicBezTo>
                        <a:pt x="7" y="69"/>
                        <a:pt x="7" y="69"/>
                        <a:pt x="7" y="69"/>
                      </a:cubicBezTo>
                      <a:cubicBezTo>
                        <a:pt x="7" y="70"/>
                        <a:pt x="6" y="72"/>
                        <a:pt x="6" y="73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2" y="77"/>
                        <a:pt x="2" y="77"/>
                        <a:pt x="2" y="77"/>
                      </a:cubicBezTo>
                      <a:cubicBezTo>
                        <a:pt x="1" y="78"/>
                        <a:pt x="1" y="78"/>
                        <a:pt x="1" y="78"/>
                      </a:cubicBezTo>
                      <a:cubicBezTo>
                        <a:pt x="1" y="78"/>
                        <a:pt x="1" y="78"/>
                        <a:pt x="1" y="78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3" y="80"/>
                        <a:pt x="3" y="81"/>
                        <a:pt x="4" y="83"/>
                      </a:cubicBezTo>
                      <a:cubicBezTo>
                        <a:pt x="3" y="86"/>
                        <a:pt x="3" y="88"/>
                        <a:pt x="3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5" y="91"/>
                        <a:pt x="6" y="92"/>
                        <a:pt x="6" y="92"/>
                      </a:cubicBezTo>
                      <a:cubicBezTo>
                        <a:pt x="7" y="92"/>
                        <a:pt x="7" y="93"/>
                        <a:pt x="7" y="93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6" y="96"/>
                        <a:pt x="5" y="97"/>
                        <a:pt x="5" y="98"/>
                      </a:cubicBezTo>
                      <a:cubicBezTo>
                        <a:pt x="3" y="99"/>
                        <a:pt x="2" y="100"/>
                        <a:pt x="0" y="101"/>
                      </a:cubicBezTo>
                      <a:cubicBezTo>
                        <a:pt x="1" y="101"/>
                        <a:pt x="1" y="101"/>
                        <a:pt x="1" y="101"/>
                      </a:cubicBezTo>
                      <a:cubicBezTo>
                        <a:pt x="2" y="102"/>
                        <a:pt x="2" y="102"/>
                        <a:pt x="2" y="102"/>
                      </a:cubicBezTo>
                      <a:cubicBezTo>
                        <a:pt x="3" y="102"/>
                        <a:pt x="4" y="103"/>
                        <a:pt x="4" y="104"/>
                      </a:cubicBezTo>
                      <a:cubicBezTo>
                        <a:pt x="5" y="104"/>
                        <a:pt x="5" y="104"/>
                        <a:pt x="5" y="104"/>
                      </a:cubicBezTo>
                      <a:cubicBezTo>
                        <a:pt x="5" y="104"/>
                        <a:pt x="6" y="104"/>
                        <a:pt x="7" y="104"/>
                      </a:cubicBez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8" y="105"/>
                        <a:pt x="8" y="105"/>
                        <a:pt x="8" y="105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7" y="106"/>
                        <a:pt x="7" y="106"/>
                        <a:pt x="7" y="106"/>
                      </a:cubicBezTo>
                      <a:cubicBezTo>
                        <a:pt x="7" y="106"/>
                        <a:pt x="7" y="106"/>
                        <a:pt x="7" y="106"/>
                      </a:cubicBezTo>
                      <a:cubicBezTo>
                        <a:pt x="5" y="106"/>
                        <a:pt x="5" y="106"/>
                        <a:pt x="5" y="106"/>
                      </a:cubicBezTo>
                      <a:cubicBezTo>
                        <a:pt x="4" y="106"/>
                        <a:pt x="4" y="106"/>
                        <a:pt x="4" y="106"/>
                      </a:cubicBezTo>
                      <a:cubicBezTo>
                        <a:pt x="4" y="107"/>
                        <a:pt x="3" y="108"/>
                        <a:pt x="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3"/>
                        <a:pt x="11" y="113"/>
                      </a:cubicBezTo>
                      <a:cubicBezTo>
                        <a:pt x="11" y="113"/>
                        <a:pt x="11" y="113"/>
                        <a:pt x="11" y="113"/>
                      </a:cubicBezTo>
                      <a:cubicBezTo>
                        <a:pt x="12" y="113"/>
                        <a:pt x="12" y="113"/>
                        <a:pt x="12" y="113"/>
                      </a:cubicBezTo>
                      <a:cubicBezTo>
                        <a:pt x="13" y="112"/>
                        <a:pt x="14" y="111"/>
                        <a:pt x="15" y="111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6" y="111"/>
                        <a:pt x="18" y="111"/>
                        <a:pt x="19" y="111"/>
                      </a:cubicBezTo>
                      <a:cubicBezTo>
                        <a:pt x="19" y="111"/>
                        <a:pt x="19" y="111"/>
                        <a:pt x="19" y="111"/>
                      </a:cubicBezTo>
                      <a:cubicBezTo>
                        <a:pt x="19" y="113"/>
                        <a:pt x="18" y="115"/>
                        <a:pt x="19" y="118"/>
                      </a:cubicBezTo>
                      <a:cubicBezTo>
                        <a:pt x="18" y="119"/>
                        <a:pt x="18" y="120"/>
                        <a:pt x="17" y="120"/>
                      </a:cubicBezTo>
                      <a:cubicBezTo>
                        <a:pt x="17" y="123"/>
                        <a:pt x="18" y="126"/>
                        <a:pt x="20" y="128"/>
                      </a:cubicBezTo>
                      <a:cubicBezTo>
                        <a:pt x="20" y="129"/>
                        <a:pt x="20" y="129"/>
                        <a:pt x="20" y="129"/>
                      </a:cubicBezTo>
                      <a:cubicBezTo>
                        <a:pt x="19" y="130"/>
                        <a:pt x="19" y="130"/>
                        <a:pt x="19" y="130"/>
                      </a:cubicBezTo>
                      <a:cubicBezTo>
                        <a:pt x="19" y="130"/>
                        <a:pt x="19" y="130"/>
                        <a:pt x="19" y="130"/>
                      </a:cubicBezTo>
                      <a:cubicBezTo>
                        <a:pt x="19" y="130"/>
                        <a:pt x="19" y="130"/>
                        <a:pt x="19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17" y="132"/>
                        <a:pt x="17" y="132"/>
                        <a:pt x="17" y="132"/>
                      </a:cubicBez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4" y="133"/>
                        <a:pt x="14" y="133"/>
                        <a:pt x="14" y="134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5" y="135"/>
                        <a:pt x="15" y="135"/>
                        <a:pt x="15" y="135"/>
                      </a:cubicBezTo>
                      <a:cubicBezTo>
                        <a:pt x="15" y="135"/>
                        <a:pt x="15" y="135"/>
                        <a:pt x="16" y="135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21" y="137"/>
                        <a:pt x="24" y="137"/>
                        <a:pt x="28" y="137"/>
                      </a:cubicBezTo>
                      <a:cubicBezTo>
                        <a:pt x="31" y="138"/>
                        <a:pt x="31" y="138"/>
                        <a:pt x="31" y="138"/>
                      </a:cubicBezTo>
                      <a:cubicBezTo>
                        <a:pt x="32" y="141"/>
                        <a:pt x="32" y="143"/>
                        <a:pt x="33" y="146"/>
                      </a:cubicBezTo>
                      <a:cubicBezTo>
                        <a:pt x="33" y="146"/>
                        <a:pt x="33" y="146"/>
                        <a:pt x="33" y="146"/>
                      </a:cubicBezTo>
                      <a:cubicBezTo>
                        <a:pt x="33" y="147"/>
                        <a:pt x="33" y="147"/>
                        <a:pt x="33" y="147"/>
                      </a:cubicBezTo>
                      <a:cubicBezTo>
                        <a:pt x="12" y="163"/>
                        <a:pt x="12" y="163"/>
                        <a:pt x="12" y="163"/>
                      </a:cubicBezTo>
                      <a:cubicBezTo>
                        <a:pt x="14" y="164"/>
                        <a:pt x="14" y="164"/>
                        <a:pt x="14" y="164"/>
                      </a:cubicBezTo>
                      <a:cubicBezTo>
                        <a:pt x="14" y="164"/>
                        <a:pt x="15" y="164"/>
                        <a:pt x="15" y="164"/>
                      </a:cubicBezTo>
                      <a:cubicBezTo>
                        <a:pt x="16" y="164"/>
                        <a:pt x="16" y="164"/>
                        <a:pt x="16" y="164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6"/>
                        <a:pt x="16" y="166"/>
                        <a:pt x="16" y="166"/>
                      </a:cubicBezTo>
                      <a:cubicBezTo>
                        <a:pt x="16" y="166"/>
                        <a:pt x="16" y="166"/>
                        <a:pt x="16" y="166"/>
                      </a:cubicBezTo>
                      <a:cubicBezTo>
                        <a:pt x="16" y="167"/>
                        <a:pt x="16" y="167"/>
                        <a:pt x="16" y="167"/>
                      </a:cubicBezTo>
                      <a:cubicBezTo>
                        <a:pt x="16" y="168"/>
                        <a:pt x="16" y="168"/>
                        <a:pt x="17" y="169"/>
                      </a:cubicBezTo>
                      <a:cubicBezTo>
                        <a:pt x="17" y="170"/>
                        <a:pt x="17" y="170"/>
                        <a:pt x="17" y="171"/>
                      </a:cubicBezTo>
                      <a:cubicBezTo>
                        <a:pt x="16" y="173"/>
                        <a:pt x="15" y="175"/>
                        <a:pt x="14" y="177"/>
                      </a:cubicBezTo>
                      <a:cubicBezTo>
                        <a:pt x="15" y="177"/>
                        <a:pt x="15" y="177"/>
                        <a:pt x="15" y="177"/>
                      </a:cubicBezTo>
                      <a:cubicBezTo>
                        <a:pt x="15" y="178"/>
                        <a:pt x="15" y="178"/>
                        <a:pt x="15" y="178"/>
                      </a:cubicBezTo>
                      <a:cubicBezTo>
                        <a:pt x="15" y="178"/>
                        <a:pt x="15" y="178"/>
                        <a:pt x="15" y="178"/>
                      </a:cubicBezTo>
                      <a:cubicBezTo>
                        <a:pt x="17" y="177"/>
                        <a:pt x="17" y="177"/>
                        <a:pt x="17" y="177"/>
                      </a:cubicBezTo>
                      <a:cubicBezTo>
                        <a:pt x="17" y="177"/>
                        <a:pt x="17" y="177"/>
                        <a:pt x="17" y="177"/>
                      </a:cubicBezTo>
                      <a:cubicBezTo>
                        <a:pt x="18" y="178"/>
                        <a:pt x="18" y="178"/>
                        <a:pt x="18" y="178"/>
                      </a:cubicBezTo>
                      <a:cubicBezTo>
                        <a:pt x="18" y="178"/>
                        <a:pt x="18" y="178"/>
                        <a:pt x="18" y="178"/>
                      </a:cubicBezTo>
                      <a:cubicBezTo>
                        <a:pt x="18" y="179"/>
                        <a:pt x="18" y="179"/>
                        <a:pt x="18" y="179"/>
                      </a:cubicBezTo>
                      <a:cubicBezTo>
                        <a:pt x="17" y="180"/>
                        <a:pt x="17" y="181"/>
                        <a:pt x="16" y="181"/>
                      </a:cubicBezTo>
                      <a:cubicBezTo>
                        <a:pt x="13" y="184"/>
                        <a:pt x="12" y="188"/>
                        <a:pt x="13" y="192"/>
                      </a:cubicBezTo>
                      <a:cubicBezTo>
                        <a:pt x="14" y="193"/>
                        <a:pt x="14" y="195"/>
                        <a:pt x="15" y="196"/>
                      </a:cubicBezTo>
                      <a:cubicBezTo>
                        <a:pt x="15" y="197"/>
                        <a:pt x="15" y="197"/>
                        <a:pt x="15" y="197"/>
                      </a:cubicBezTo>
                      <a:cubicBezTo>
                        <a:pt x="14" y="198"/>
                        <a:pt x="14" y="199"/>
                        <a:pt x="14" y="200"/>
                      </a:cubicBezTo>
                      <a:cubicBezTo>
                        <a:pt x="14" y="200"/>
                        <a:pt x="14" y="200"/>
                        <a:pt x="14" y="200"/>
                      </a:cubicBezTo>
                      <a:cubicBezTo>
                        <a:pt x="14" y="200"/>
                        <a:pt x="14" y="200"/>
                        <a:pt x="14" y="200"/>
                      </a:cubicBezTo>
                      <a:cubicBezTo>
                        <a:pt x="15" y="201"/>
                        <a:pt x="15" y="201"/>
                        <a:pt x="15" y="201"/>
                      </a:cubicBezTo>
                      <a:cubicBezTo>
                        <a:pt x="16" y="201"/>
                        <a:pt x="17" y="202"/>
                        <a:pt x="18" y="202"/>
                      </a:cubicBezTo>
                      <a:cubicBezTo>
                        <a:pt x="18" y="202"/>
                        <a:pt x="18" y="202"/>
                        <a:pt x="18" y="202"/>
                      </a:cubicBezTo>
                      <a:cubicBezTo>
                        <a:pt x="18" y="202"/>
                        <a:pt x="18" y="202"/>
                        <a:pt x="18" y="202"/>
                      </a:cubicBezTo>
                      <a:cubicBezTo>
                        <a:pt x="18" y="205"/>
                        <a:pt x="18" y="207"/>
                        <a:pt x="17" y="210"/>
                      </a:cubicBezTo>
                      <a:cubicBezTo>
                        <a:pt x="18" y="210"/>
                        <a:pt x="18" y="210"/>
                        <a:pt x="18" y="210"/>
                      </a:cubicBezTo>
                      <a:cubicBezTo>
                        <a:pt x="18" y="211"/>
                        <a:pt x="18" y="211"/>
                        <a:pt x="18" y="211"/>
                      </a:cubicBezTo>
                      <a:cubicBezTo>
                        <a:pt x="19" y="211"/>
                        <a:pt x="19" y="211"/>
                        <a:pt x="19" y="211"/>
                      </a:cubicBezTo>
                      <a:cubicBezTo>
                        <a:pt x="20" y="212"/>
                        <a:pt x="20" y="212"/>
                        <a:pt x="20" y="212"/>
                      </a:cubicBezTo>
                      <a:cubicBezTo>
                        <a:pt x="20" y="212"/>
                        <a:pt x="21" y="212"/>
                        <a:pt x="21" y="212"/>
                      </a:cubicBezTo>
                      <a:cubicBezTo>
                        <a:pt x="22" y="212"/>
                        <a:pt x="22" y="212"/>
                        <a:pt x="22" y="212"/>
                      </a:cubicBezTo>
                      <a:cubicBezTo>
                        <a:pt x="23" y="213"/>
                        <a:pt x="23" y="213"/>
                        <a:pt x="23" y="213"/>
                      </a:cubicBezTo>
                      <a:cubicBezTo>
                        <a:pt x="23" y="213"/>
                        <a:pt x="23" y="213"/>
                        <a:pt x="23" y="213"/>
                      </a:cubicBezTo>
                      <a:cubicBezTo>
                        <a:pt x="24" y="213"/>
                        <a:pt x="24" y="213"/>
                        <a:pt x="24" y="213"/>
                      </a:cubicBezTo>
                      <a:cubicBezTo>
                        <a:pt x="24" y="213"/>
                        <a:pt x="24" y="213"/>
                        <a:pt x="24" y="213"/>
                      </a:cubicBezTo>
                      <a:cubicBezTo>
                        <a:pt x="24" y="212"/>
                        <a:pt x="25" y="212"/>
                        <a:pt x="25" y="211"/>
                      </a:cubicBezTo>
                      <a:cubicBezTo>
                        <a:pt x="26" y="212"/>
                        <a:pt x="26" y="212"/>
                        <a:pt x="26" y="212"/>
                      </a:cubicBezTo>
                      <a:cubicBezTo>
                        <a:pt x="26" y="212"/>
                        <a:pt x="26" y="212"/>
                        <a:pt x="26" y="212"/>
                      </a:cubicBezTo>
                      <a:cubicBezTo>
                        <a:pt x="27" y="213"/>
                        <a:pt x="28" y="215"/>
                        <a:pt x="28" y="216"/>
                      </a:cubicBezTo>
                      <a:cubicBezTo>
                        <a:pt x="29" y="217"/>
                        <a:pt x="30" y="218"/>
                        <a:pt x="31" y="218"/>
                      </a:cubicBezTo>
                      <a:cubicBezTo>
                        <a:pt x="31" y="219"/>
                        <a:pt x="32" y="221"/>
                        <a:pt x="33" y="222"/>
                      </a:cubicBezTo>
                      <a:cubicBezTo>
                        <a:pt x="33" y="223"/>
                        <a:pt x="33" y="223"/>
                        <a:pt x="32" y="224"/>
                      </a:cubicBezTo>
                      <a:cubicBezTo>
                        <a:pt x="32" y="224"/>
                        <a:pt x="32" y="224"/>
                        <a:pt x="31" y="224"/>
                      </a:cubicBezTo>
                      <a:cubicBezTo>
                        <a:pt x="30" y="225"/>
                        <a:pt x="28" y="225"/>
                        <a:pt x="27" y="225"/>
                      </a:cubicBezTo>
                      <a:cubicBezTo>
                        <a:pt x="27" y="225"/>
                        <a:pt x="27" y="225"/>
                        <a:pt x="27" y="225"/>
                      </a:cubicBezTo>
                      <a:cubicBezTo>
                        <a:pt x="27" y="226"/>
                        <a:pt x="27" y="226"/>
                        <a:pt x="27" y="226"/>
                      </a:cubicBezTo>
                      <a:cubicBezTo>
                        <a:pt x="27" y="226"/>
                        <a:pt x="27" y="226"/>
                        <a:pt x="27" y="226"/>
                      </a:cubicBezTo>
                      <a:cubicBezTo>
                        <a:pt x="27" y="228"/>
                        <a:pt x="27" y="229"/>
                        <a:pt x="28" y="230"/>
                      </a:cubicBezTo>
                      <a:cubicBezTo>
                        <a:pt x="28" y="231"/>
                        <a:pt x="28" y="231"/>
                        <a:pt x="28" y="231"/>
                      </a:cubicBezTo>
                      <a:cubicBezTo>
                        <a:pt x="28" y="231"/>
                        <a:pt x="28" y="231"/>
                        <a:pt x="28" y="231"/>
                      </a:cubicBezTo>
                      <a:cubicBezTo>
                        <a:pt x="30" y="231"/>
                        <a:pt x="30" y="231"/>
                        <a:pt x="30" y="231"/>
                      </a:cubicBezTo>
                      <a:cubicBezTo>
                        <a:pt x="31" y="232"/>
                        <a:pt x="31" y="232"/>
                        <a:pt x="31" y="232"/>
                      </a:cubicBezTo>
                      <a:cubicBezTo>
                        <a:pt x="39" y="231"/>
                        <a:pt x="39" y="231"/>
                        <a:pt x="39" y="231"/>
                      </a:cubicBezTo>
                      <a:cubicBezTo>
                        <a:pt x="40" y="231"/>
                        <a:pt x="40" y="231"/>
                        <a:pt x="40" y="231"/>
                      </a:cubicBezTo>
                      <a:cubicBezTo>
                        <a:pt x="40" y="231"/>
                        <a:pt x="40" y="231"/>
                        <a:pt x="40" y="231"/>
                      </a:cubicBezTo>
                      <a:cubicBezTo>
                        <a:pt x="41" y="234"/>
                        <a:pt x="42" y="237"/>
                        <a:pt x="43" y="239"/>
                      </a:cubicBezTo>
                      <a:cubicBezTo>
                        <a:pt x="43" y="240"/>
                        <a:pt x="43" y="241"/>
                        <a:pt x="43" y="242"/>
                      </a:cubicBezTo>
                      <a:cubicBezTo>
                        <a:pt x="43" y="243"/>
                        <a:pt x="43" y="243"/>
                        <a:pt x="43" y="243"/>
                      </a:cubicBezTo>
                      <a:cubicBezTo>
                        <a:pt x="43" y="243"/>
                        <a:pt x="43" y="243"/>
                        <a:pt x="43" y="243"/>
                      </a:cubicBezTo>
                      <a:cubicBezTo>
                        <a:pt x="45" y="244"/>
                        <a:pt x="45" y="244"/>
                        <a:pt x="45" y="244"/>
                      </a:cubicBezTo>
                      <a:cubicBezTo>
                        <a:pt x="51" y="246"/>
                        <a:pt x="56" y="248"/>
                        <a:pt x="61" y="251"/>
                      </a:cubicBezTo>
                      <a:cubicBezTo>
                        <a:pt x="61" y="251"/>
                        <a:pt x="61" y="251"/>
                        <a:pt x="61" y="251"/>
                      </a:cubicBezTo>
                      <a:cubicBezTo>
                        <a:pt x="61" y="252"/>
                        <a:pt x="61" y="252"/>
                        <a:pt x="61" y="252"/>
                      </a:cubicBezTo>
                      <a:cubicBezTo>
                        <a:pt x="62" y="253"/>
                        <a:pt x="62" y="253"/>
                        <a:pt x="62" y="253"/>
                      </a:cubicBezTo>
                      <a:cubicBezTo>
                        <a:pt x="61" y="253"/>
                        <a:pt x="61" y="253"/>
                        <a:pt x="61" y="253"/>
                      </a:cubicBezTo>
                      <a:cubicBezTo>
                        <a:pt x="61" y="254"/>
                        <a:pt x="60" y="256"/>
                        <a:pt x="60" y="257"/>
                      </a:cubicBezTo>
                      <a:cubicBezTo>
                        <a:pt x="60" y="258"/>
                        <a:pt x="60" y="258"/>
                        <a:pt x="60" y="258"/>
                      </a:cubicBezTo>
                      <a:cubicBezTo>
                        <a:pt x="61" y="259"/>
                        <a:pt x="63" y="261"/>
                        <a:pt x="65" y="261"/>
                      </a:cubicBezTo>
                      <a:cubicBezTo>
                        <a:pt x="71" y="261"/>
                        <a:pt x="71" y="261"/>
                        <a:pt x="71" y="261"/>
                      </a:cubicBezTo>
                      <a:cubicBezTo>
                        <a:pt x="79" y="263"/>
                        <a:pt x="79" y="263"/>
                        <a:pt x="79" y="263"/>
                      </a:cubicBezTo>
                      <a:cubicBezTo>
                        <a:pt x="79" y="264"/>
                        <a:pt x="79" y="264"/>
                        <a:pt x="79" y="264"/>
                      </a:cubicBezTo>
                      <a:cubicBezTo>
                        <a:pt x="79" y="265"/>
                        <a:pt x="79" y="265"/>
                        <a:pt x="79" y="265"/>
                      </a:cubicBezTo>
                      <a:cubicBezTo>
                        <a:pt x="79" y="266"/>
                        <a:pt x="79" y="268"/>
                        <a:pt x="79" y="270"/>
                      </a:cubicBezTo>
                      <a:cubicBezTo>
                        <a:pt x="80" y="271"/>
                        <a:pt x="80" y="271"/>
                        <a:pt x="80" y="271"/>
                      </a:cubicBezTo>
                      <a:cubicBezTo>
                        <a:pt x="80" y="271"/>
                        <a:pt x="80" y="271"/>
                        <a:pt x="80" y="271"/>
                      </a:cubicBezTo>
                      <a:cubicBezTo>
                        <a:pt x="80" y="271"/>
                        <a:pt x="81" y="272"/>
                        <a:pt x="81" y="272"/>
                      </a:cubicBezTo>
                      <a:cubicBezTo>
                        <a:pt x="81" y="272"/>
                        <a:pt x="81" y="273"/>
                        <a:pt x="81" y="273"/>
                      </a:cubicBezTo>
                      <a:cubicBezTo>
                        <a:pt x="81" y="276"/>
                        <a:pt x="80" y="278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4" y="283"/>
                        <a:pt x="84" y="283"/>
                        <a:pt x="84" y="283"/>
                      </a:cubicBezTo>
                      <a:cubicBezTo>
                        <a:pt x="86" y="284"/>
                        <a:pt x="86" y="284"/>
                        <a:pt x="86" y="284"/>
                      </a:cubicBezTo>
                      <a:cubicBezTo>
                        <a:pt x="88" y="284"/>
                        <a:pt x="88" y="284"/>
                        <a:pt x="88" y="284"/>
                      </a:cubicBezTo>
                      <a:cubicBezTo>
                        <a:pt x="93" y="283"/>
                        <a:pt x="98" y="282"/>
                        <a:pt x="104" y="282"/>
                      </a:cubicBezTo>
                      <a:cubicBezTo>
                        <a:pt x="100" y="280"/>
                        <a:pt x="100" y="280"/>
                        <a:pt x="100" y="280"/>
                      </a:cubicBezTo>
                      <a:cubicBezTo>
                        <a:pt x="102" y="281"/>
                        <a:pt x="103" y="282"/>
                        <a:pt x="105" y="283"/>
                      </a:cubicBezTo>
                      <a:cubicBezTo>
                        <a:pt x="107" y="283"/>
                        <a:pt x="107" y="283"/>
                        <a:pt x="107" y="283"/>
                      </a:cubicBezTo>
                      <a:cubicBezTo>
                        <a:pt x="110" y="282"/>
                        <a:pt x="110" y="282"/>
                        <a:pt x="110" y="282"/>
                      </a:cubicBezTo>
                      <a:cubicBezTo>
                        <a:pt x="112" y="282"/>
                        <a:pt x="113" y="283"/>
                        <a:pt x="115" y="283"/>
                      </a:cubicBezTo>
                      <a:cubicBezTo>
                        <a:pt x="120" y="282"/>
                        <a:pt x="120" y="282"/>
                        <a:pt x="120" y="282"/>
                      </a:cubicBezTo>
                      <a:cubicBezTo>
                        <a:pt x="123" y="282"/>
                        <a:pt x="127" y="283"/>
                        <a:pt x="131" y="284"/>
                      </a:cubicBezTo>
                      <a:cubicBezTo>
                        <a:pt x="134" y="284"/>
                        <a:pt x="134" y="284"/>
                        <a:pt x="134" y="284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7" y="279"/>
                        <a:pt x="137" y="279"/>
                        <a:pt x="137" y="279"/>
                      </a:cubicBezTo>
                      <a:cubicBezTo>
                        <a:pt x="138" y="275"/>
                        <a:pt x="138" y="275"/>
                        <a:pt x="138" y="275"/>
                      </a:cubicBezTo>
                      <a:cubicBezTo>
                        <a:pt x="138" y="274"/>
                        <a:pt x="137" y="273"/>
                        <a:pt x="137" y="272"/>
                      </a:cubicBezTo>
                      <a:cubicBezTo>
                        <a:pt x="138" y="271"/>
                        <a:pt x="138" y="271"/>
                        <a:pt x="138" y="271"/>
                      </a:cubicBezTo>
                      <a:cubicBezTo>
                        <a:pt x="138" y="270"/>
                        <a:pt x="138" y="269"/>
                        <a:pt x="139" y="268"/>
                      </a:cubicBezTo>
                      <a:cubicBezTo>
                        <a:pt x="139" y="267"/>
                        <a:pt x="139" y="267"/>
                        <a:pt x="139" y="267"/>
                      </a:cubicBezTo>
                      <a:cubicBezTo>
                        <a:pt x="139" y="265"/>
                        <a:pt x="139" y="265"/>
                        <a:pt x="139" y="265"/>
                      </a:cubicBezTo>
                      <a:cubicBezTo>
                        <a:pt x="138" y="264"/>
                        <a:pt x="138" y="263"/>
                        <a:pt x="137" y="262"/>
                      </a:cubicBezTo>
                      <a:cubicBezTo>
                        <a:pt x="136" y="261"/>
                        <a:pt x="136" y="261"/>
                        <a:pt x="136" y="261"/>
                      </a:cubicBezTo>
                      <a:cubicBezTo>
                        <a:pt x="136" y="260"/>
                        <a:pt x="136" y="260"/>
                        <a:pt x="136" y="260"/>
                      </a:cubicBezTo>
                      <a:cubicBezTo>
                        <a:pt x="137" y="259"/>
                        <a:pt x="137" y="259"/>
                        <a:pt x="137" y="259"/>
                      </a:cubicBezTo>
                      <a:cubicBezTo>
                        <a:pt x="137" y="259"/>
                        <a:pt x="137" y="259"/>
                        <a:pt x="137" y="259"/>
                      </a:cubicBezTo>
                      <a:cubicBezTo>
                        <a:pt x="142" y="258"/>
                        <a:pt x="142" y="258"/>
                        <a:pt x="142" y="258"/>
                      </a:cubicBezTo>
                      <a:cubicBezTo>
                        <a:pt x="143" y="258"/>
                        <a:pt x="143" y="258"/>
                        <a:pt x="143" y="258"/>
                      </a:cubicBezTo>
                      <a:cubicBezTo>
                        <a:pt x="143" y="258"/>
                        <a:pt x="143" y="258"/>
                        <a:pt x="143" y="258"/>
                      </a:cubicBezTo>
                      <a:cubicBezTo>
                        <a:pt x="143" y="257"/>
                        <a:pt x="143" y="257"/>
                        <a:pt x="143" y="257"/>
                      </a:cubicBezTo>
                      <a:cubicBezTo>
                        <a:pt x="142" y="253"/>
                        <a:pt x="142" y="253"/>
                        <a:pt x="142" y="253"/>
                      </a:cubicBezTo>
                      <a:cubicBezTo>
                        <a:pt x="142" y="250"/>
                        <a:pt x="142" y="250"/>
                        <a:pt x="142" y="250"/>
                      </a:cubicBezTo>
                      <a:cubicBezTo>
                        <a:pt x="143" y="247"/>
                        <a:pt x="145" y="244"/>
                        <a:pt x="147" y="240"/>
                      </a:cubicBezTo>
                      <a:cubicBezTo>
                        <a:pt x="149" y="239"/>
                        <a:pt x="149" y="239"/>
                        <a:pt x="149" y="239"/>
                      </a:cubicBezTo>
                      <a:cubicBezTo>
                        <a:pt x="153" y="236"/>
                        <a:pt x="153" y="236"/>
                        <a:pt x="153" y="236"/>
                      </a:cubicBezTo>
                      <a:cubicBezTo>
                        <a:pt x="154" y="234"/>
                        <a:pt x="154" y="234"/>
                        <a:pt x="154" y="234"/>
                      </a:cubicBezTo>
                      <a:cubicBezTo>
                        <a:pt x="155" y="232"/>
                        <a:pt x="155" y="232"/>
                        <a:pt x="155" y="232"/>
                      </a:cubicBezTo>
                      <a:cubicBezTo>
                        <a:pt x="156" y="230"/>
                        <a:pt x="156" y="230"/>
                        <a:pt x="156" y="230"/>
                      </a:cubicBezTo>
                      <a:cubicBezTo>
                        <a:pt x="154" y="228"/>
                        <a:pt x="154" y="228"/>
                        <a:pt x="154" y="228"/>
                      </a:cubicBezTo>
                      <a:cubicBezTo>
                        <a:pt x="153" y="227"/>
                        <a:pt x="153" y="227"/>
                        <a:pt x="153" y="227"/>
                      </a:cubicBezTo>
                      <a:cubicBezTo>
                        <a:pt x="148" y="229"/>
                        <a:pt x="148" y="229"/>
                        <a:pt x="148" y="229"/>
                      </a:cubicBezTo>
                      <a:cubicBezTo>
                        <a:pt x="146" y="229"/>
                        <a:pt x="146" y="229"/>
                        <a:pt x="146" y="229"/>
                      </a:cubicBezTo>
                      <a:cubicBezTo>
                        <a:pt x="141" y="226"/>
                        <a:pt x="141" y="226"/>
                        <a:pt x="141" y="226"/>
                      </a:cubicBezTo>
                      <a:cubicBezTo>
                        <a:pt x="146" y="221"/>
                        <a:pt x="146" y="221"/>
                        <a:pt x="146" y="221"/>
                      </a:cubicBezTo>
                      <a:cubicBezTo>
                        <a:pt x="147" y="220"/>
                        <a:pt x="148" y="219"/>
                        <a:pt x="150" y="218"/>
                      </a:cubicBezTo>
                      <a:cubicBezTo>
                        <a:pt x="149" y="217"/>
                        <a:pt x="149" y="217"/>
                        <a:pt x="149" y="217"/>
                      </a:cubicBezTo>
                      <a:cubicBezTo>
                        <a:pt x="148" y="213"/>
                        <a:pt x="146" y="210"/>
                        <a:pt x="145" y="207"/>
                      </a:cubicBezTo>
                      <a:cubicBezTo>
                        <a:pt x="144" y="206"/>
                        <a:pt x="144" y="206"/>
                        <a:pt x="144" y="206"/>
                      </a:cubicBezTo>
                      <a:cubicBezTo>
                        <a:pt x="143" y="205"/>
                        <a:pt x="143" y="205"/>
                        <a:pt x="143" y="205"/>
                      </a:cubicBezTo>
                      <a:cubicBezTo>
                        <a:pt x="143" y="203"/>
                        <a:pt x="143" y="203"/>
                        <a:pt x="143" y="203"/>
                      </a:cubicBezTo>
                      <a:cubicBezTo>
                        <a:pt x="143" y="203"/>
                        <a:pt x="143" y="203"/>
                        <a:pt x="143" y="203"/>
                      </a:cubicBezTo>
                      <a:cubicBezTo>
                        <a:pt x="144" y="203"/>
                        <a:pt x="144" y="203"/>
                        <a:pt x="144" y="203"/>
                      </a:cubicBezTo>
                      <a:cubicBezTo>
                        <a:pt x="145" y="203"/>
                        <a:pt x="145" y="203"/>
                        <a:pt x="145" y="203"/>
                      </a:cubicBezTo>
                      <a:cubicBezTo>
                        <a:pt x="145" y="202"/>
                        <a:pt x="145" y="202"/>
                        <a:pt x="145" y="202"/>
                      </a:cubicBezTo>
                      <a:cubicBezTo>
                        <a:pt x="145" y="200"/>
                        <a:pt x="144" y="198"/>
                        <a:pt x="144" y="196"/>
                      </a:cubicBezTo>
                      <a:cubicBezTo>
                        <a:pt x="142" y="194"/>
                        <a:pt x="142" y="194"/>
                        <a:pt x="142" y="194"/>
                      </a:cubicBezTo>
                      <a:cubicBezTo>
                        <a:pt x="140" y="193"/>
                        <a:pt x="140" y="193"/>
                        <a:pt x="140" y="193"/>
                      </a:cubicBezTo>
                      <a:cubicBezTo>
                        <a:pt x="130" y="192"/>
                        <a:pt x="130" y="192"/>
                        <a:pt x="130" y="192"/>
                      </a:cubicBezTo>
                      <a:cubicBezTo>
                        <a:pt x="128" y="192"/>
                        <a:pt x="128" y="192"/>
                        <a:pt x="128" y="192"/>
                      </a:cubicBezTo>
                      <a:cubicBezTo>
                        <a:pt x="125" y="193"/>
                        <a:pt x="125" y="193"/>
                        <a:pt x="125" y="193"/>
                      </a:cubicBezTo>
                      <a:cubicBezTo>
                        <a:pt x="127" y="186"/>
                        <a:pt x="134" y="182"/>
                        <a:pt x="136" y="175"/>
                      </a:cubicBezTo>
                      <a:cubicBezTo>
                        <a:pt x="137" y="174"/>
                        <a:pt x="137" y="174"/>
                        <a:pt x="137" y="174"/>
                      </a:cubicBezTo>
                      <a:cubicBezTo>
                        <a:pt x="139" y="174"/>
                        <a:pt x="139" y="174"/>
                        <a:pt x="139" y="174"/>
                      </a:cubicBezTo>
                      <a:cubicBezTo>
                        <a:pt x="140" y="172"/>
                        <a:pt x="140" y="171"/>
                        <a:pt x="141" y="17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cubicBezTo>
                        <a:pt x="144" y="167"/>
                        <a:pt x="144" y="167"/>
                        <a:pt x="144" y="167"/>
                      </a:cubicBezTo>
                      <a:cubicBezTo>
                        <a:pt x="146" y="167"/>
                        <a:pt x="146" y="167"/>
                        <a:pt x="146" y="167"/>
                      </a:cubicBezTo>
                      <a:cubicBezTo>
                        <a:pt x="156" y="171"/>
                        <a:pt x="156" y="171"/>
                        <a:pt x="156" y="171"/>
                      </a:cubicBezTo>
                      <a:cubicBezTo>
                        <a:pt x="159" y="170"/>
                        <a:pt x="159" y="170"/>
                        <a:pt x="159" y="170"/>
                      </a:cubicBezTo>
                      <a:cubicBezTo>
                        <a:pt x="163" y="167"/>
                        <a:pt x="163" y="167"/>
                        <a:pt x="163" y="167"/>
                      </a:cubicBezTo>
                      <a:cubicBezTo>
                        <a:pt x="164" y="165"/>
                        <a:pt x="164" y="165"/>
                        <a:pt x="164" y="165"/>
                      </a:cubicBezTo>
                      <a:cubicBezTo>
                        <a:pt x="187" y="147"/>
                        <a:pt x="187" y="147"/>
                        <a:pt x="187" y="147"/>
                      </a:cubicBezTo>
                      <a:cubicBezTo>
                        <a:pt x="187" y="145"/>
                        <a:pt x="187" y="145"/>
                        <a:pt x="187" y="145"/>
                      </a:cubicBezTo>
                      <a:cubicBezTo>
                        <a:pt x="185" y="143"/>
                        <a:pt x="185" y="143"/>
                        <a:pt x="185" y="143"/>
                      </a:cubicBezTo>
                      <a:cubicBezTo>
                        <a:pt x="183" y="142"/>
                        <a:pt x="183" y="142"/>
                        <a:pt x="183" y="142"/>
                      </a:cubicBezTo>
                      <a:cubicBezTo>
                        <a:pt x="182" y="143"/>
                        <a:pt x="181" y="144"/>
                        <a:pt x="180" y="146"/>
                      </a:cubicBezTo>
                      <a:cubicBezTo>
                        <a:pt x="178" y="147"/>
                        <a:pt x="178" y="147"/>
                        <a:pt x="178" y="147"/>
                      </a:cubicBezTo>
                      <a:cubicBezTo>
                        <a:pt x="177" y="146"/>
                        <a:pt x="177" y="146"/>
                        <a:pt x="177" y="146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175" y="143"/>
                        <a:pt x="175" y="143"/>
                        <a:pt x="175" y="143"/>
                      </a:cubicBezTo>
                      <a:cubicBezTo>
                        <a:pt x="174" y="143"/>
                        <a:pt x="174" y="143"/>
                        <a:pt x="174" y="143"/>
                      </a:cubicBezTo>
                      <a:cubicBezTo>
                        <a:pt x="171" y="144"/>
                        <a:pt x="171" y="144"/>
                        <a:pt x="171" y="144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2" y="141"/>
                        <a:pt x="162" y="141"/>
                        <a:pt x="162" y="141"/>
                      </a:cubicBezTo>
                      <a:cubicBezTo>
                        <a:pt x="161" y="140"/>
                        <a:pt x="161" y="140"/>
                        <a:pt x="161" y="140"/>
                      </a:cubicBezTo>
                      <a:cubicBezTo>
                        <a:pt x="161" y="139"/>
                        <a:pt x="160" y="138"/>
                        <a:pt x="159" y="136"/>
                      </a:cubicBezTo>
                      <a:cubicBezTo>
                        <a:pt x="158" y="135"/>
                        <a:pt x="158" y="135"/>
                        <a:pt x="158" y="135"/>
                      </a:cubicBezTo>
                      <a:cubicBezTo>
                        <a:pt x="156" y="134"/>
                        <a:pt x="156" y="134"/>
                        <a:pt x="156" y="134"/>
                      </a:cubicBezTo>
                      <a:cubicBezTo>
                        <a:pt x="155" y="132"/>
                        <a:pt x="155" y="132"/>
                        <a:pt x="155" y="132"/>
                      </a:cubicBezTo>
                      <a:cubicBezTo>
                        <a:pt x="155" y="126"/>
                        <a:pt x="155" y="126"/>
                        <a:pt x="155" y="126"/>
                      </a:cubicBezTo>
                      <a:cubicBezTo>
                        <a:pt x="157" y="125"/>
                        <a:pt x="157" y="125"/>
                        <a:pt x="157" y="125"/>
                      </a:cubicBezTo>
                      <a:cubicBezTo>
                        <a:pt x="161" y="126"/>
                        <a:pt x="161" y="126"/>
                        <a:pt x="161" y="126"/>
                      </a:cubicBezTo>
                      <a:cubicBezTo>
                        <a:pt x="168" y="123"/>
                        <a:pt x="168" y="123"/>
                        <a:pt x="168" y="123"/>
                      </a:cubicBezTo>
                      <a:cubicBezTo>
                        <a:pt x="170" y="123"/>
                        <a:pt x="172" y="123"/>
                        <a:pt x="173" y="124"/>
                      </a:cubicBezTo>
                      <a:cubicBezTo>
                        <a:pt x="175" y="124"/>
                        <a:pt x="175" y="124"/>
                        <a:pt x="175" y="124"/>
                      </a:cubicBezTo>
                      <a:cubicBezTo>
                        <a:pt x="176" y="123"/>
                        <a:pt x="176" y="123"/>
                        <a:pt x="176" y="123"/>
                      </a:cubicBezTo>
                      <a:cubicBezTo>
                        <a:pt x="176" y="122"/>
                        <a:pt x="176" y="122"/>
                        <a:pt x="176" y="122"/>
                      </a:cubicBezTo>
                      <a:cubicBezTo>
                        <a:pt x="176" y="120"/>
                        <a:pt x="172" y="118"/>
                        <a:pt x="172" y="117"/>
                      </a:cubicBezTo>
                      <a:cubicBezTo>
                        <a:pt x="174" y="114"/>
                        <a:pt x="174" y="114"/>
                        <a:pt x="174" y="114"/>
                      </a:cubicBezTo>
                      <a:cubicBezTo>
                        <a:pt x="176" y="112"/>
                        <a:pt x="179" y="110"/>
                        <a:pt x="181" y="109"/>
                      </a:cubicBezTo>
                      <a:cubicBezTo>
                        <a:pt x="183" y="107"/>
                        <a:pt x="165" y="111"/>
                        <a:pt x="166" y="109"/>
                      </a:cubicBezTo>
                      <a:cubicBezTo>
                        <a:pt x="167" y="108"/>
                        <a:pt x="168" y="107"/>
                        <a:pt x="170" y="107"/>
                      </a:cubicBezTo>
                      <a:cubicBezTo>
                        <a:pt x="170" y="105"/>
                        <a:pt x="170" y="105"/>
                        <a:pt x="170" y="105"/>
                      </a:cubicBezTo>
                      <a:cubicBezTo>
                        <a:pt x="171" y="101"/>
                        <a:pt x="171" y="101"/>
                        <a:pt x="171" y="101"/>
                      </a:cubicBezTo>
                      <a:cubicBezTo>
                        <a:pt x="171" y="99"/>
                        <a:pt x="172" y="97"/>
                        <a:pt x="172" y="95"/>
                      </a:cubicBezTo>
                      <a:lnTo>
                        <a:pt x="171" y="93"/>
                      </a:lnTo>
                      <a:close/>
                    </a:path>
                  </a:pathLst>
                </a:custGeom>
                <a:solidFill>
                  <a:srgbClr val="FFFFC9"/>
                </a:solidFill>
                <a:ln w="7938" cap="rnd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5" name="Freeform 22"/>
                <p:cNvSpPr>
                  <a:spLocks noEditPoints="1"/>
                </p:cNvSpPr>
                <p:nvPr/>
              </p:nvSpPr>
              <p:spPr bwMode="auto">
                <a:xfrm>
                  <a:off x="598954" y="4434473"/>
                  <a:ext cx="1233488" cy="796925"/>
                </a:xfrm>
                <a:custGeom>
                  <a:avLst/>
                  <a:gdLst>
                    <a:gd name="T0" fmla="*/ 724685034 w 324"/>
                    <a:gd name="T1" fmla="*/ 2147483646 h 209"/>
                    <a:gd name="T2" fmla="*/ 1739243319 w 324"/>
                    <a:gd name="T3" fmla="*/ 2147483646 h 209"/>
                    <a:gd name="T4" fmla="*/ 2147483646 w 324"/>
                    <a:gd name="T5" fmla="*/ 2147483646 h 209"/>
                    <a:gd name="T6" fmla="*/ 2147483646 w 324"/>
                    <a:gd name="T7" fmla="*/ 2147483646 h 209"/>
                    <a:gd name="T8" fmla="*/ 2147483646 w 324"/>
                    <a:gd name="T9" fmla="*/ 1861025779 h 209"/>
                    <a:gd name="T10" fmla="*/ 2147483646 w 324"/>
                    <a:gd name="T11" fmla="*/ 1773791089 h 209"/>
                    <a:gd name="T12" fmla="*/ 2147483646 w 324"/>
                    <a:gd name="T13" fmla="*/ 1730173744 h 209"/>
                    <a:gd name="T14" fmla="*/ 2147483646 w 324"/>
                    <a:gd name="T15" fmla="*/ 1497544092 h 209"/>
                    <a:gd name="T16" fmla="*/ 2147483646 w 324"/>
                    <a:gd name="T17" fmla="*/ 1439387632 h 209"/>
                    <a:gd name="T18" fmla="*/ 2147483646 w 324"/>
                    <a:gd name="T19" fmla="*/ 1264914440 h 209"/>
                    <a:gd name="T20" fmla="*/ 2147483646 w 324"/>
                    <a:gd name="T21" fmla="*/ 1090445061 h 209"/>
                    <a:gd name="T22" fmla="*/ 2147483646 w 324"/>
                    <a:gd name="T23" fmla="*/ 959593026 h 209"/>
                    <a:gd name="T24" fmla="*/ 2147483646 w 324"/>
                    <a:gd name="T25" fmla="*/ 596111339 h 209"/>
                    <a:gd name="T26" fmla="*/ 2147483646 w 324"/>
                    <a:gd name="T27" fmla="*/ 479794606 h 209"/>
                    <a:gd name="T28" fmla="*/ 2147483646 w 324"/>
                    <a:gd name="T29" fmla="*/ 494333721 h 209"/>
                    <a:gd name="T30" fmla="*/ 2147483646 w 324"/>
                    <a:gd name="T31" fmla="*/ 537951066 h 209"/>
                    <a:gd name="T32" fmla="*/ 2147483646 w 324"/>
                    <a:gd name="T33" fmla="*/ 174469379 h 209"/>
                    <a:gd name="T34" fmla="*/ 2147483646 w 324"/>
                    <a:gd name="T35" fmla="*/ 43617345 h 209"/>
                    <a:gd name="T36" fmla="*/ 2147483646 w 324"/>
                    <a:gd name="T37" fmla="*/ 87234690 h 209"/>
                    <a:gd name="T38" fmla="*/ 2147483646 w 324"/>
                    <a:gd name="T39" fmla="*/ 159930264 h 209"/>
                    <a:gd name="T40" fmla="*/ 2116081212 w 324"/>
                    <a:gd name="T41" fmla="*/ 276246997 h 209"/>
                    <a:gd name="T42" fmla="*/ 2043610044 w 324"/>
                    <a:gd name="T43" fmla="*/ 392559917 h 209"/>
                    <a:gd name="T44" fmla="*/ 2087090460 w 324"/>
                    <a:gd name="T45" fmla="*/ 494333721 h 209"/>
                    <a:gd name="T46" fmla="*/ 2087090460 w 324"/>
                    <a:gd name="T47" fmla="*/ 799658948 h 209"/>
                    <a:gd name="T48" fmla="*/ 1942155738 w 324"/>
                    <a:gd name="T49" fmla="*/ 828737178 h 209"/>
                    <a:gd name="T50" fmla="*/ 1942155738 w 324"/>
                    <a:gd name="T51" fmla="*/ 1090445061 h 209"/>
                    <a:gd name="T52" fmla="*/ 1797217208 w 324"/>
                    <a:gd name="T53" fmla="*/ 1163140635 h 209"/>
                    <a:gd name="T54" fmla="*/ 1869688377 w 324"/>
                    <a:gd name="T55" fmla="*/ 1250375325 h 209"/>
                    <a:gd name="T56" fmla="*/ 1652282486 w 324"/>
                    <a:gd name="T57" fmla="*/ 1352152943 h 209"/>
                    <a:gd name="T58" fmla="*/ 1507343956 w 324"/>
                    <a:gd name="T59" fmla="*/ 1424848517 h 209"/>
                    <a:gd name="T60" fmla="*/ 1304431538 w 324"/>
                    <a:gd name="T61" fmla="*/ 1337613828 h 209"/>
                    <a:gd name="T62" fmla="*/ 1188483760 w 324"/>
                    <a:gd name="T63" fmla="*/ 1395770288 h 209"/>
                    <a:gd name="T64" fmla="*/ 956584397 w 324"/>
                    <a:gd name="T65" fmla="*/ 1453926747 h 209"/>
                    <a:gd name="T66" fmla="*/ 710191561 w 324"/>
                    <a:gd name="T67" fmla="*/ 1555700552 h 209"/>
                    <a:gd name="T68" fmla="*/ 782658923 w 324"/>
                    <a:gd name="T69" fmla="*/ 1788330204 h 209"/>
                    <a:gd name="T70" fmla="*/ 971077869 w 324"/>
                    <a:gd name="T71" fmla="*/ 1817408434 h 209"/>
                    <a:gd name="T72" fmla="*/ 1173990288 w 324"/>
                    <a:gd name="T73" fmla="*/ 1890104009 h 209"/>
                    <a:gd name="T74" fmla="*/ 463798726 w 324"/>
                    <a:gd name="T75" fmla="*/ 1933721354 h 209"/>
                    <a:gd name="T76" fmla="*/ 637724200 w 324"/>
                    <a:gd name="T77" fmla="*/ 2147483646 h 209"/>
                    <a:gd name="T78" fmla="*/ 376837893 w 324"/>
                    <a:gd name="T79" fmla="*/ 2147483646 h 209"/>
                    <a:gd name="T80" fmla="*/ 898610508 w 324"/>
                    <a:gd name="T81" fmla="*/ 2147483646 h 209"/>
                    <a:gd name="T82" fmla="*/ 1304431538 w 324"/>
                    <a:gd name="T83" fmla="*/ 2147483646 h 209"/>
                    <a:gd name="T84" fmla="*/ 1724749847 w 324"/>
                    <a:gd name="T85" fmla="*/ 2147483646 h 209"/>
                    <a:gd name="T86" fmla="*/ 2116081212 w 324"/>
                    <a:gd name="T87" fmla="*/ 2147483646 h 209"/>
                    <a:gd name="T88" fmla="*/ 2147483646 w 324"/>
                    <a:gd name="T89" fmla="*/ 2147483646 h 209"/>
                    <a:gd name="T90" fmla="*/ 2147483646 w 324"/>
                    <a:gd name="T91" fmla="*/ 2147483646 h 209"/>
                    <a:gd name="T92" fmla="*/ 2147483646 w 324"/>
                    <a:gd name="T93" fmla="*/ 2147483646 h 209"/>
                    <a:gd name="T94" fmla="*/ 2147483646 w 324"/>
                    <a:gd name="T95" fmla="*/ 2147483646 h 209"/>
                    <a:gd name="T96" fmla="*/ 2147483646 w 324"/>
                    <a:gd name="T97" fmla="*/ 2147483646 h 209"/>
                    <a:gd name="T98" fmla="*/ 2147483646 w 324"/>
                    <a:gd name="T99" fmla="*/ 2147483646 h 209"/>
                    <a:gd name="T100" fmla="*/ 2147483646 w 324"/>
                    <a:gd name="T101" fmla="*/ 2147483646 h 209"/>
                    <a:gd name="T102" fmla="*/ 2147483646 w 324"/>
                    <a:gd name="T103" fmla="*/ 2147483646 h 209"/>
                    <a:gd name="T104" fmla="*/ 2147483646 w 324"/>
                    <a:gd name="T105" fmla="*/ 2147483646 h 209"/>
                    <a:gd name="T106" fmla="*/ 2147483646 w 324"/>
                    <a:gd name="T107" fmla="*/ 2147483646 h 209"/>
                    <a:gd name="T108" fmla="*/ 2147483646 w 324"/>
                    <a:gd name="T109" fmla="*/ 2147483646 h 209"/>
                    <a:gd name="T110" fmla="*/ 2147483646 w 324"/>
                    <a:gd name="T111" fmla="*/ 2147483646 h 209"/>
                    <a:gd name="T112" fmla="*/ 2147483646 w 324"/>
                    <a:gd name="T113" fmla="*/ 2147483646 h 209"/>
                    <a:gd name="T114" fmla="*/ 2147483646 w 324"/>
                    <a:gd name="T115" fmla="*/ 2147483646 h 209"/>
                    <a:gd name="T116" fmla="*/ 2147483646 w 324"/>
                    <a:gd name="T117" fmla="*/ 2147483646 h 209"/>
                    <a:gd name="T118" fmla="*/ 2147483646 w 324"/>
                    <a:gd name="T119" fmla="*/ 2147483646 h 209"/>
                    <a:gd name="T120" fmla="*/ 2147483646 w 324"/>
                    <a:gd name="T121" fmla="*/ 2147483646 h 209"/>
                    <a:gd name="T122" fmla="*/ 2147483646 w 324"/>
                    <a:gd name="T123" fmla="*/ 2147483646 h 209"/>
                    <a:gd name="T124" fmla="*/ 2147483646 w 324"/>
                    <a:gd name="T125" fmla="*/ 2147483646 h 20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24" h="209">
                      <a:moveTo>
                        <a:pt x="48" y="174"/>
                      </a:moveTo>
                      <a:cubicBezTo>
                        <a:pt x="35" y="171"/>
                        <a:pt x="22" y="168"/>
                        <a:pt x="9" y="166"/>
                      </a:cubicBezTo>
                      <a:cubicBezTo>
                        <a:pt x="6" y="164"/>
                        <a:pt x="6" y="164"/>
                        <a:pt x="6" y="164"/>
                      </a:cubicBezTo>
                      <a:cubicBezTo>
                        <a:pt x="4" y="161"/>
                        <a:pt x="4" y="161"/>
                        <a:pt x="4" y="161"/>
                      </a:cubicBezTo>
                      <a:cubicBezTo>
                        <a:pt x="3" y="159"/>
                        <a:pt x="2" y="156"/>
                        <a:pt x="1" y="153"/>
                      </a:cubicBezTo>
                      <a:cubicBezTo>
                        <a:pt x="0" y="153"/>
                        <a:pt x="0" y="153"/>
                        <a:pt x="0" y="153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56"/>
                        <a:pt x="1" y="158"/>
                        <a:pt x="1" y="159"/>
                      </a:cubicBezTo>
                      <a:cubicBezTo>
                        <a:pt x="3" y="163"/>
                        <a:pt x="3" y="163"/>
                        <a:pt x="3" y="163"/>
                      </a:cubicBezTo>
                      <a:cubicBezTo>
                        <a:pt x="6" y="165"/>
                        <a:pt x="6" y="165"/>
                        <a:pt x="6" y="165"/>
                      </a:cubicBezTo>
                      <a:cubicBezTo>
                        <a:pt x="20" y="171"/>
                        <a:pt x="35" y="173"/>
                        <a:pt x="50" y="176"/>
                      </a:cubicBezTo>
                      <a:cubicBezTo>
                        <a:pt x="54" y="178"/>
                        <a:pt x="54" y="178"/>
                        <a:pt x="54" y="178"/>
                      </a:cubicBezTo>
                      <a:cubicBezTo>
                        <a:pt x="56" y="178"/>
                        <a:pt x="56" y="178"/>
                        <a:pt x="56" y="178"/>
                      </a:cubicBezTo>
                      <a:cubicBezTo>
                        <a:pt x="55" y="177"/>
                        <a:pt x="55" y="177"/>
                        <a:pt x="55" y="177"/>
                      </a:cubicBezTo>
                      <a:lnTo>
                        <a:pt x="48" y="174"/>
                      </a:lnTo>
                      <a:close/>
                      <a:moveTo>
                        <a:pt x="135" y="192"/>
                      </a:moveTo>
                      <a:cubicBezTo>
                        <a:pt x="134" y="191"/>
                        <a:pt x="133" y="191"/>
                        <a:pt x="133" y="190"/>
                      </a:cubicBezTo>
                      <a:cubicBezTo>
                        <a:pt x="130" y="190"/>
                        <a:pt x="130" y="190"/>
                        <a:pt x="130" y="190"/>
                      </a:cubicBezTo>
                      <a:cubicBezTo>
                        <a:pt x="127" y="190"/>
                        <a:pt x="127" y="190"/>
                        <a:pt x="127" y="190"/>
                      </a:cubicBezTo>
                      <a:cubicBezTo>
                        <a:pt x="127" y="190"/>
                        <a:pt x="126" y="190"/>
                        <a:pt x="126" y="190"/>
                      </a:cubicBezTo>
                      <a:cubicBezTo>
                        <a:pt x="123" y="188"/>
                        <a:pt x="123" y="188"/>
                        <a:pt x="123" y="188"/>
                      </a:cubicBezTo>
                      <a:cubicBezTo>
                        <a:pt x="120" y="188"/>
                        <a:pt x="120" y="188"/>
                        <a:pt x="120" y="188"/>
                      </a:cubicBezTo>
                      <a:cubicBezTo>
                        <a:pt x="113" y="187"/>
                        <a:pt x="113" y="187"/>
                        <a:pt x="113" y="187"/>
                      </a:cubicBezTo>
                      <a:cubicBezTo>
                        <a:pt x="99" y="186"/>
                        <a:pt x="99" y="186"/>
                        <a:pt x="99" y="186"/>
                      </a:cubicBezTo>
                      <a:cubicBezTo>
                        <a:pt x="98" y="185"/>
                        <a:pt x="98" y="185"/>
                        <a:pt x="98" y="185"/>
                      </a:cubicBezTo>
                      <a:cubicBezTo>
                        <a:pt x="98" y="185"/>
                        <a:pt x="98" y="185"/>
                        <a:pt x="98" y="185"/>
                      </a:cubicBezTo>
                      <a:cubicBezTo>
                        <a:pt x="97" y="186"/>
                        <a:pt x="97" y="186"/>
                        <a:pt x="97" y="18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0" y="194"/>
                        <a:pt x="140" y="194"/>
                        <a:pt x="140" y="194"/>
                      </a:cubicBezTo>
                      <a:cubicBezTo>
                        <a:pt x="139" y="192"/>
                        <a:pt x="139" y="192"/>
                        <a:pt x="139" y="192"/>
                      </a:cubicBezTo>
                      <a:lnTo>
                        <a:pt x="135" y="192"/>
                      </a:lnTo>
                      <a:close/>
                      <a:moveTo>
                        <a:pt x="293" y="194"/>
                      </a:moveTo>
                      <a:cubicBezTo>
                        <a:pt x="292" y="192"/>
                        <a:pt x="291" y="191"/>
                        <a:pt x="290" y="189"/>
                      </a:cubicBezTo>
                      <a:cubicBezTo>
                        <a:pt x="287" y="176"/>
                        <a:pt x="287" y="176"/>
                        <a:pt x="287" y="176"/>
                      </a:cubicBezTo>
                      <a:cubicBezTo>
                        <a:pt x="286" y="171"/>
                        <a:pt x="285" y="167"/>
                        <a:pt x="285" y="162"/>
                      </a:cubicBezTo>
                      <a:cubicBezTo>
                        <a:pt x="285" y="161"/>
                        <a:pt x="285" y="161"/>
                        <a:pt x="285" y="161"/>
                      </a:cubicBezTo>
                      <a:cubicBezTo>
                        <a:pt x="285" y="160"/>
                        <a:pt x="285" y="160"/>
                        <a:pt x="285" y="160"/>
                      </a:cubicBezTo>
                      <a:cubicBezTo>
                        <a:pt x="286" y="159"/>
                        <a:pt x="286" y="158"/>
                        <a:pt x="287" y="158"/>
                      </a:cubicBezTo>
                      <a:cubicBezTo>
                        <a:pt x="291" y="156"/>
                        <a:pt x="291" y="156"/>
                        <a:pt x="291" y="156"/>
                      </a:cubicBezTo>
                      <a:cubicBezTo>
                        <a:pt x="291" y="155"/>
                        <a:pt x="291" y="154"/>
                        <a:pt x="291" y="154"/>
                      </a:cubicBezTo>
                      <a:cubicBezTo>
                        <a:pt x="292" y="153"/>
                        <a:pt x="292" y="153"/>
                        <a:pt x="292" y="153"/>
                      </a:cubicBezTo>
                      <a:cubicBezTo>
                        <a:pt x="293" y="152"/>
                        <a:pt x="293" y="152"/>
                        <a:pt x="293" y="152"/>
                      </a:cubicBezTo>
                      <a:cubicBezTo>
                        <a:pt x="293" y="153"/>
                        <a:pt x="293" y="153"/>
                        <a:pt x="293" y="153"/>
                      </a:cubicBezTo>
                      <a:cubicBezTo>
                        <a:pt x="293" y="153"/>
                        <a:pt x="293" y="153"/>
                        <a:pt x="293" y="153"/>
                      </a:cubicBezTo>
                      <a:cubicBezTo>
                        <a:pt x="293" y="154"/>
                        <a:pt x="293" y="154"/>
                        <a:pt x="293" y="154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297" y="154"/>
                        <a:pt x="300" y="153"/>
                        <a:pt x="303" y="153"/>
                      </a:cubicBezTo>
                      <a:cubicBezTo>
                        <a:pt x="307" y="150"/>
                        <a:pt x="307" y="150"/>
                        <a:pt x="307" y="150"/>
                      </a:cubicBezTo>
                      <a:cubicBezTo>
                        <a:pt x="310" y="148"/>
                        <a:pt x="310" y="148"/>
                        <a:pt x="310" y="148"/>
                      </a:cubicBezTo>
                      <a:cubicBezTo>
                        <a:pt x="306" y="147"/>
                        <a:pt x="306" y="147"/>
                        <a:pt x="306" y="147"/>
                      </a:cubicBezTo>
                      <a:cubicBezTo>
                        <a:pt x="306" y="146"/>
                        <a:pt x="306" y="146"/>
                        <a:pt x="306" y="146"/>
                      </a:cubicBezTo>
                      <a:cubicBezTo>
                        <a:pt x="305" y="144"/>
                        <a:pt x="305" y="141"/>
                        <a:pt x="306" y="139"/>
                      </a:cubicBezTo>
                      <a:cubicBezTo>
                        <a:pt x="306" y="138"/>
                        <a:pt x="306" y="138"/>
                        <a:pt x="306" y="138"/>
                      </a:cubicBezTo>
                      <a:cubicBezTo>
                        <a:pt x="305" y="135"/>
                        <a:pt x="304" y="132"/>
                        <a:pt x="304" y="129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0" y="128"/>
                        <a:pt x="300" y="128"/>
                        <a:pt x="300" y="128"/>
                      </a:cubicBezTo>
                      <a:cubicBezTo>
                        <a:pt x="300" y="128"/>
                        <a:pt x="300" y="128"/>
                        <a:pt x="300" y="128"/>
                      </a:cubicBezTo>
                      <a:cubicBezTo>
                        <a:pt x="299" y="127"/>
                        <a:pt x="299" y="127"/>
                        <a:pt x="298" y="127"/>
                      </a:cubicBezTo>
                      <a:cubicBezTo>
                        <a:pt x="297" y="127"/>
                        <a:pt x="297" y="127"/>
                        <a:pt x="297" y="127"/>
                      </a:cubicBezTo>
                      <a:cubicBezTo>
                        <a:pt x="296" y="126"/>
                        <a:pt x="296" y="126"/>
                        <a:pt x="296" y="126"/>
                      </a:cubicBezTo>
                      <a:cubicBezTo>
                        <a:pt x="294" y="124"/>
                        <a:pt x="294" y="124"/>
                        <a:pt x="294" y="124"/>
                      </a:cubicBezTo>
                      <a:cubicBezTo>
                        <a:pt x="294" y="124"/>
                        <a:pt x="294" y="124"/>
                        <a:pt x="294" y="124"/>
                      </a:cubicBezTo>
                      <a:cubicBezTo>
                        <a:pt x="292" y="124"/>
                        <a:pt x="290" y="125"/>
                        <a:pt x="289" y="124"/>
                      </a:cubicBezTo>
                      <a:cubicBezTo>
                        <a:pt x="288" y="124"/>
                        <a:pt x="288" y="124"/>
                        <a:pt x="288" y="124"/>
                      </a:cubicBezTo>
                      <a:cubicBezTo>
                        <a:pt x="288" y="124"/>
                        <a:pt x="288" y="123"/>
                        <a:pt x="288" y="122"/>
                      </a:cubicBez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122"/>
                        <a:pt x="289" y="122"/>
                        <a:pt x="289" y="122"/>
                      </a:cubicBezTo>
                      <a:cubicBezTo>
                        <a:pt x="289" y="121"/>
                        <a:pt x="289" y="121"/>
                        <a:pt x="289" y="121"/>
                      </a:cubicBezTo>
                      <a:cubicBezTo>
                        <a:pt x="289" y="121"/>
                        <a:pt x="289" y="121"/>
                        <a:pt x="289" y="121"/>
                      </a:cubicBezTo>
                      <a:cubicBezTo>
                        <a:pt x="289" y="120"/>
                        <a:pt x="289" y="120"/>
                        <a:pt x="289" y="120"/>
                      </a:cubicBezTo>
                      <a:cubicBezTo>
                        <a:pt x="289" y="120"/>
                        <a:pt x="289" y="120"/>
                        <a:pt x="289" y="120"/>
                      </a:cubicBezTo>
                      <a:cubicBezTo>
                        <a:pt x="289" y="120"/>
                        <a:pt x="289" y="120"/>
                        <a:pt x="289" y="120"/>
                      </a:cubicBezTo>
                      <a:cubicBezTo>
                        <a:pt x="286" y="119"/>
                        <a:pt x="284" y="119"/>
                        <a:pt x="282" y="119"/>
                      </a:cubicBezTo>
                      <a:cubicBezTo>
                        <a:pt x="281" y="119"/>
                        <a:pt x="281" y="119"/>
                        <a:pt x="281" y="119"/>
                      </a:cubicBezTo>
                      <a:cubicBezTo>
                        <a:pt x="281" y="119"/>
                        <a:pt x="281" y="119"/>
                        <a:pt x="281" y="119"/>
                      </a:cubicBezTo>
                      <a:cubicBezTo>
                        <a:pt x="280" y="119"/>
                        <a:pt x="280" y="119"/>
                        <a:pt x="280" y="119"/>
                      </a:cubicBezTo>
                      <a:cubicBezTo>
                        <a:pt x="279" y="117"/>
                        <a:pt x="278" y="115"/>
                        <a:pt x="277" y="113"/>
                      </a:cubicBezTo>
                      <a:cubicBezTo>
                        <a:pt x="277" y="112"/>
                        <a:pt x="277" y="112"/>
                        <a:pt x="277" y="112"/>
                      </a:cubicBezTo>
                      <a:cubicBezTo>
                        <a:pt x="278" y="111"/>
                        <a:pt x="278" y="111"/>
                        <a:pt x="278" y="111"/>
                      </a:cubicBezTo>
                      <a:cubicBezTo>
                        <a:pt x="278" y="111"/>
                        <a:pt x="279" y="110"/>
                        <a:pt x="279" y="110"/>
                      </a:cubicBezTo>
                      <a:cubicBezTo>
                        <a:pt x="279" y="109"/>
                        <a:pt x="279" y="109"/>
                        <a:pt x="279" y="109"/>
                      </a:cubicBezTo>
                      <a:cubicBezTo>
                        <a:pt x="279" y="109"/>
                        <a:pt x="279" y="109"/>
                        <a:pt x="279" y="109"/>
                      </a:cubicBezTo>
                      <a:cubicBezTo>
                        <a:pt x="279" y="108"/>
                        <a:pt x="279" y="107"/>
                        <a:pt x="278" y="106"/>
                      </a:cubicBezTo>
                      <a:cubicBezTo>
                        <a:pt x="278" y="105"/>
                        <a:pt x="278" y="105"/>
                        <a:pt x="278" y="105"/>
                      </a:cubicBezTo>
                      <a:cubicBezTo>
                        <a:pt x="277" y="105"/>
                        <a:pt x="277" y="105"/>
                        <a:pt x="277" y="105"/>
                      </a:cubicBezTo>
                      <a:cubicBezTo>
                        <a:pt x="276" y="105"/>
                        <a:pt x="275" y="105"/>
                        <a:pt x="274" y="104"/>
                      </a:cubicBezTo>
                      <a:cubicBezTo>
                        <a:pt x="272" y="103"/>
                        <a:pt x="272" y="103"/>
                        <a:pt x="272" y="103"/>
                      </a:cubicBezTo>
                      <a:cubicBezTo>
                        <a:pt x="272" y="103"/>
                        <a:pt x="272" y="103"/>
                        <a:pt x="272" y="103"/>
                      </a:cubicBezTo>
                      <a:cubicBezTo>
                        <a:pt x="272" y="103"/>
                        <a:pt x="271" y="103"/>
                        <a:pt x="271" y="103"/>
                      </a:cubicBezTo>
                      <a:cubicBezTo>
                        <a:pt x="271" y="103"/>
                        <a:pt x="271" y="103"/>
                        <a:pt x="271" y="103"/>
                      </a:cubicBezTo>
                      <a:cubicBezTo>
                        <a:pt x="270" y="103"/>
                        <a:pt x="270" y="103"/>
                        <a:pt x="270" y="103"/>
                      </a:cubicBezTo>
                      <a:cubicBezTo>
                        <a:pt x="269" y="103"/>
                        <a:pt x="269" y="103"/>
                        <a:pt x="269" y="103"/>
                      </a:cubicBezTo>
                      <a:cubicBezTo>
                        <a:pt x="269" y="102"/>
                        <a:pt x="269" y="102"/>
                        <a:pt x="269" y="102"/>
                      </a:cubicBezTo>
                      <a:cubicBezTo>
                        <a:pt x="269" y="102"/>
                        <a:pt x="269" y="101"/>
                        <a:pt x="269" y="100"/>
                      </a:cubicBezTo>
                      <a:cubicBezTo>
                        <a:pt x="269" y="100"/>
                        <a:pt x="269" y="100"/>
                        <a:pt x="269" y="100"/>
                      </a:cubicBezTo>
                      <a:cubicBezTo>
                        <a:pt x="270" y="100"/>
                        <a:pt x="270" y="100"/>
                        <a:pt x="270" y="100"/>
                      </a:cubicBezTo>
                      <a:cubicBezTo>
                        <a:pt x="270" y="99"/>
                        <a:pt x="270" y="99"/>
                        <a:pt x="270" y="99"/>
                      </a:cubicBezTo>
                      <a:cubicBezTo>
                        <a:pt x="271" y="99"/>
                        <a:pt x="273" y="99"/>
                        <a:pt x="274" y="99"/>
                      </a:cubicBezTo>
                      <a:cubicBezTo>
                        <a:pt x="274" y="99"/>
                        <a:pt x="274" y="99"/>
                        <a:pt x="274" y="99"/>
                      </a:cubicBezTo>
                      <a:cubicBezTo>
                        <a:pt x="274" y="98"/>
                        <a:pt x="275" y="98"/>
                        <a:pt x="275" y="97"/>
                      </a:cubicBezTo>
                      <a:cubicBezTo>
                        <a:pt x="276" y="97"/>
                        <a:pt x="276" y="97"/>
                        <a:pt x="276" y="97"/>
                      </a:cubicBezTo>
                      <a:cubicBezTo>
                        <a:pt x="276" y="97"/>
                        <a:pt x="276" y="97"/>
                        <a:pt x="277" y="96"/>
                      </a:cubicBezTo>
                      <a:cubicBezTo>
                        <a:pt x="277" y="96"/>
                        <a:pt x="277" y="96"/>
                        <a:pt x="277" y="96"/>
                      </a:cubicBezTo>
                      <a:cubicBezTo>
                        <a:pt x="277" y="95"/>
                        <a:pt x="278" y="94"/>
                        <a:pt x="279" y="93"/>
                      </a:cubicBezTo>
                      <a:cubicBezTo>
                        <a:pt x="279" y="93"/>
                        <a:pt x="279" y="92"/>
                        <a:pt x="279" y="92"/>
                      </a:cubicBezTo>
                      <a:cubicBezTo>
                        <a:pt x="279" y="91"/>
                        <a:pt x="279" y="90"/>
                        <a:pt x="279" y="89"/>
                      </a:cubicBezTo>
                      <a:cubicBezTo>
                        <a:pt x="280" y="88"/>
                        <a:pt x="280" y="88"/>
                        <a:pt x="280" y="88"/>
                      </a:cubicBezTo>
                      <a:cubicBezTo>
                        <a:pt x="280" y="88"/>
                        <a:pt x="280" y="88"/>
                        <a:pt x="280" y="88"/>
                      </a:cubicBezTo>
                      <a:cubicBezTo>
                        <a:pt x="281" y="88"/>
                        <a:pt x="282" y="87"/>
                        <a:pt x="283" y="87"/>
                      </a:cubicBezTo>
                      <a:cubicBezTo>
                        <a:pt x="283" y="86"/>
                        <a:pt x="283" y="86"/>
                        <a:pt x="283" y="86"/>
                      </a:cubicBezTo>
                      <a:cubicBezTo>
                        <a:pt x="283" y="85"/>
                        <a:pt x="283" y="85"/>
                        <a:pt x="283" y="85"/>
                      </a:cubicBezTo>
                      <a:cubicBezTo>
                        <a:pt x="283" y="84"/>
                        <a:pt x="283" y="83"/>
                        <a:pt x="282" y="82"/>
                      </a:cubicBezTo>
                      <a:cubicBezTo>
                        <a:pt x="282" y="82"/>
                        <a:pt x="282" y="82"/>
                        <a:pt x="282" y="82"/>
                      </a:cubicBezTo>
                      <a:cubicBezTo>
                        <a:pt x="281" y="82"/>
                        <a:pt x="281" y="82"/>
                        <a:pt x="281" y="82"/>
                      </a:cubicBezTo>
                      <a:cubicBezTo>
                        <a:pt x="281" y="82"/>
                        <a:pt x="280" y="82"/>
                        <a:pt x="280" y="81"/>
                      </a:cubicBezTo>
                      <a:cubicBezTo>
                        <a:pt x="279" y="81"/>
                        <a:pt x="279" y="81"/>
                        <a:pt x="279" y="81"/>
                      </a:cubicBezTo>
                      <a:cubicBezTo>
                        <a:pt x="279" y="81"/>
                        <a:pt x="279" y="80"/>
                        <a:pt x="279" y="80"/>
                      </a:cubicBezTo>
                      <a:cubicBezTo>
                        <a:pt x="278" y="76"/>
                        <a:pt x="278" y="76"/>
                        <a:pt x="278" y="76"/>
                      </a:cubicBezTo>
                      <a:cubicBezTo>
                        <a:pt x="278" y="76"/>
                        <a:pt x="277" y="76"/>
                        <a:pt x="277" y="75"/>
                      </a:cubicBezTo>
                      <a:cubicBezTo>
                        <a:pt x="277" y="75"/>
                        <a:pt x="277" y="75"/>
                        <a:pt x="277" y="75"/>
                      </a:cubicBezTo>
                      <a:cubicBezTo>
                        <a:pt x="273" y="74"/>
                        <a:pt x="273" y="74"/>
                        <a:pt x="273" y="74"/>
                      </a:cubicBezTo>
                      <a:cubicBezTo>
                        <a:pt x="272" y="73"/>
                        <a:pt x="271" y="73"/>
                        <a:pt x="270" y="72"/>
                      </a:cubicBezTo>
                      <a:cubicBezTo>
                        <a:pt x="268" y="72"/>
                        <a:pt x="268" y="72"/>
                        <a:pt x="268" y="72"/>
                      </a:cubicBezTo>
                      <a:cubicBezTo>
                        <a:pt x="267" y="72"/>
                        <a:pt x="267" y="72"/>
                        <a:pt x="267" y="72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0"/>
                        <a:pt x="267" y="68"/>
                        <a:pt x="266" y="67"/>
                      </a:cubicBezTo>
                      <a:cubicBezTo>
                        <a:pt x="266" y="67"/>
                        <a:pt x="266" y="67"/>
                        <a:pt x="266" y="67"/>
                      </a:cubicBezTo>
                      <a:cubicBezTo>
                        <a:pt x="266" y="67"/>
                        <a:pt x="265" y="67"/>
                        <a:pt x="265" y="67"/>
                      </a:cubicBezTo>
                      <a:cubicBezTo>
                        <a:pt x="264" y="66"/>
                        <a:pt x="264" y="66"/>
                        <a:pt x="264" y="66"/>
                      </a:cubicBezTo>
                      <a:cubicBezTo>
                        <a:pt x="264" y="66"/>
                        <a:pt x="264" y="66"/>
                        <a:pt x="264" y="66"/>
                      </a:cubicBezTo>
                      <a:cubicBezTo>
                        <a:pt x="263" y="66"/>
                        <a:pt x="263" y="66"/>
                        <a:pt x="263" y="66"/>
                      </a:cubicBezTo>
                      <a:cubicBezTo>
                        <a:pt x="263" y="64"/>
                        <a:pt x="263" y="62"/>
                        <a:pt x="263" y="61"/>
                      </a:cubicBezTo>
                      <a:cubicBezTo>
                        <a:pt x="269" y="56"/>
                        <a:pt x="269" y="56"/>
                        <a:pt x="269" y="56"/>
                      </a:cubicBezTo>
                      <a:cubicBezTo>
                        <a:pt x="269" y="56"/>
                        <a:pt x="269" y="56"/>
                        <a:pt x="269" y="56"/>
                      </a:cubicBezTo>
                      <a:cubicBezTo>
                        <a:pt x="268" y="56"/>
                        <a:pt x="268" y="56"/>
                        <a:pt x="268" y="56"/>
                      </a:cubicBezTo>
                      <a:cubicBezTo>
                        <a:pt x="267" y="55"/>
                        <a:pt x="267" y="55"/>
                        <a:pt x="267" y="55"/>
                      </a:cubicBezTo>
                      <a:cubicBezTo>
                        <a:pt x="267" y="55"/>
                        <a:pt x="267" y="55"/>
                        <a:pt x="267" y="55"/>
                      </a:cubicBezTo>
                      <a:cubicBezTo>
                        <a:pt x="266" y="54"/>
                        <a:pt x="266" y="54"/>
                        <a:pt x="266" y="54"/>
                      </a:cubicBezTo>
                      <a:cubicBezTo>
                        <a:pt x="266" y="50"/>
                        <a:pt x="265" y="46"/>
                        <a:pt x="265" y="42"/>
                      </a:cubicBezTo>
                      <a:cubicBezTo>
                        <a:pt x="265" y="42"/>
                        <a:pt x="265" y="42"/>
                        <a:pt x="265" y="42"/>
                      </a:cubicBezTo>
                      <a:cubicBezTo>
                        <a:pt x="266" y="41"/>
                        <a:pt x="266" y="41"/>
                        <a:pt x="266" y="41"/>
                      </a:cubicBezTo>
                      <a:cubicBezTo>
                        <a:pt x="266" y="41"/>
                        <a:pt x="266" y="41"/>
                        <a:pt x="266" y="41"/>
                      </a:cubicBezTo>
                      <a:cubicBezTo>
                        <a:pt x="266" y="40"/>
                        <a:pt x="266" y="40"/>
                        <a:pt x="266" y="40"/>
                      </a:cubicBezTo>
                      <a:cubicBezTo>
                        <a:pt x="266" y="39"/>
                        <a:pt x="266" y="39"/>
                        <a:pt x="266" y="39"/>
                      </a:cubicBezTo>
                      <a:cubicBezTo>
                        <a:pt x="266" y="39"/>
                        <a:pt x="266" y="39"/>
                        <a:pt x="266" y="39"/>
                      </a:cubicBezTo>
                      <a:cubicBezTo>
                        <a:pt x="266" y="39"/>
                        <a:pt x="266" y="39"/>
                        <a:pt x="266" y="39"/>
                      </a:cubicBezTo>
                      <a:cubicBezTo>
                        <a:pt x="265" y="38"/>
                        <a:pt x="265" y="38"/>
                        <a:pt x="264" y="37"/>
                      </a:cubicBezTo>
                      <a:cubicBezTo>
                        <a:pt x="264" y="37"/>
                        <a:pt x="264" y="37"/>
                        <a:pt x="264" y="37"/>
                      </a:cubicBezTo>
                      <a:cubicBezTo>
                        <a:pt x="264" y="36"/>
                        <a:pt x="264" y="35"/>
                        <a:pt x="264" y="34"/>
                      </a:cubicBezTo>
                      <a:cubicBezTo>
                        <a:pt x="264" y="34"/>
                        <a:pt x="264" y="34"/>
                        <a:pt x="264" y="34"/>
                      </a:cubicBezTo>
                      <a:cubicBezTo>
                        <a:pt x="265" y="33"/>
                        <a:pt x="265" y="33"/>
                        <a:pt x="265" y="33"/>
                      </a:cubicBezTo>
                      <a:cubicBezTo>
                        <a:pt x="266" y="33"/>
                        <a:pt x="266" y="33"/>
                        <a:pt x="266" y="33"/>
                      </a:cubicBezTo>
                      <a:cubicBezTo>
                        <a:pt x="266" y="33"/>
                        <a:pt x="266" y="33"/>
                        <a:pt x="266" y="33"/>
                      </a:cubicBezTo>
                      <a:cubicBezTo>
                        <a:pt x="266" y="32"/>
                        <a:pt x="266" y="32"/>
                        <a:pt x="266" y="32"/>
                      </a:cubicBezTo>
                      <a:cubicBezTo>
                        <a:pt x="266" y="32"/>
                        <a:pt x="266" y="32"/>
                        <a:pt x="266" y="32"/>
                      </a:cubicBezTo>
                      <a:cubicBezTo>
                        <a:pt x="266" y="32"/>
                        <a:pt x="266" y="32"/>
                        <a:pt x="266" y="32"/>
                      </a:cubicBezTo>
                      <a:cubicBezTo>
                        <a:pt x="266" y="31"/>
                        <a:pt x="266" y="31"/>
                        <a:pt x="266" y="31"/>
                      </a:cubicBezTo>
                      <a:cubicBezTo>
                        <a:pt x="266" y="31"/>
                        <a:pt x="266" y="31"/>
                        <a:pt x="266" y="31"/>
                      </a:cubicBezTo>
                      <a:cubicBezTo>
                        <a:pt x="265" y="31"/>
                        <a:pt x="265" y="31"/>
                        <a:pt x="265" y="31"/>
                      </a:cubicBezTo>
                      <a:cubicBezTo>
                        <a:pt x="260" y="32"/>
                        <a:pt x="260" y="32"/>
                        <a:pt x="260" y="32"/>
                      </a:cubicBezTo>
                      <a:cubicBezTo>
                        <a:pt x="259" y="32"/>
                        <a:pt x="259" y="32"/>
                        <a:pt x="259" y="32"/>
                      </a:cubicBezTo>
                      <a:cubicBezTo>
                        <a:pt x="259" y="32"/>
                        <a:pt x="259" y="32"/>
                        <a:pt x="259" y="32"/>
                      </a:cubicBezTo>
                      <a:cubicBezTo>
                        <a:pt x="258" y="33"/>
                        <a:pt x="258" y="33"/>
                        <a:pt x="258" y="34"/>
                      </a:cubicBezTo>
                      <a:cubicBezTo>
                        <a:pt x="258" y="34"/>
                        <a:pt x="258" y="34"/>
                        <a:pt x="258" y="34"/>
                      </a:cubicBezTo>
                      <a:cubicBezTo>
                        <a:pt x="258" y="35"/>
                        <a:pt x="257" y="35"/>
                        <a:pt x="257" y="36"/>
                      </a:cubicBezTo>
                      <a:cubicBezTo>
                        <a:pt x="257" y="36"/>
                        <a:pt x="257" y="36"/>
                        <a:pt x="257" y="36"/>
                      </a:cubicBezTo>
                      <a:cubicBezTo>
                        <a:pt x="256" y="36"/>
                        <a:pt x="256" y="36"/>
                        <a:pt x="256" y="36"/>
                      </a:cubicBezTo>
                      <a:cubicBezTo>
                        <a:pt x="256" y="36"/>
                        <a:pt x="256" y="36"/>
                        <a:pt x="256" y="36"/>
                      </a:cubicBezTo>
                      <a:cubicBezTo>
                        <a:pt x="256" y="36"/>
                        <a:pt x="255" y="36"/>
                        <a:pt x="255" y="36"/>
                      </a:cubicBezTo>
                      <a:cubicBezTo>
                        <a:pt x="254" y="36"/>
                        <a:pt x="254" y="36"/>
                        <a:pt x="254" y="36"/>
                      </a:cubicBezTo>
                      <a:cubicBezTo>
                        <a:pt x="253" y="35"/>
                        <a:pt x="253" y="35"/>
                        <a:pt x="253" y="35"/>
                      </a:cubicBezTo>
                      <a:cubicBezTo>
                        <a:pt x="252" y="36"/>
                        <a:pt x="252" y="36"/>
                        <a:pt x="252" y="36"/>
                      </a:cubicBezTo>
                      <a:cubicBezTo>
                        <a:pt x="252" y="36"/>
                        <a:pt x="251" y="36"/>
                        <a:pt x="251" y="36"/>
                      </a:cubicBezTo>
                      <a:cubicBezTo>
                        <a:pt x="250" y="37"/>
                        <a:pt x="250" y="37"/>
                        <a:pt x="250" y="37"/>
                      </a:cubicBezTo>
                      <a:cubicBezTo>
                        <a:pt x="250" y="37"/>
                        <a:pt x="250" y="37"/>
                        <a:pt x="250" y="37"/>
                      </a:cubicBezTo>
                      <a:cubicBezTo>
                        <a:pt x="249" y="37"/>
                        <a:pt x="249" y="37"/>
                        <a:pt x="249" y="37"/>
                      </a:cubicBezTo>
                      <a:cubicBezTo>
                        <a:pt x="249" y="36"/>
                        <a:pt x="249" y="36"/>
                        <a:pt x="249" y="36"/>
                      </a:cubicBezTo>
                      <a:cubicBezTo>
                        <a:pt x="248" y="36"/>
                        <a:pt x="248" y="36"/>
                        <a:pt x="248" y="36"/>
                      </a:cubicBezTo>
                      <a:cubicBezTo>
                        <a:pt x="248" y="36"/>
                        <a:pt x="248" y="36"/>
                        <a:pt x="248" y="36"/>
                      </a:cubicBezTo>
                      <a:cubicBezTo>
                        <a:pt x="247" y="28"/>
                        <a:pt x="244" y="20"/>
                        <a:pt x="241" y="13"/>
                      </a:cubicBezTo>
                      <a:cubicBezTo>
                        <a:pt x="237" y="13"/>
                        <a:pt x="237" y="13"/>
                        <a:pt x="237" y="13"/>
                      </a:cubicBezTo>
                      <a:cubicBezTo>
                        <a:pt x="228" y="12"/>
                        <a:pt x="228" y="12"/>
                        <a:pt x="228" y="12"/>
                      </a:cubicBezTo>
                      <a:cubicBezTo>
                        <a:pt x="215" y="8"/>
                        <a:pt x="215" y="8"/>
                        <a:pt x="215" y="8"/>
                      </a:cubicBezTo>
                      <a:cubicBezTo>
                        <a:pt x="213" y="8"/>
                        <a:pt x="213" y="8"/>
                        <a:pt x="213" y="8"/>
                      </a:cubicBezTo>
                      <a:cubicBezTo>
                        <a:pt x="203" y="11"/>
                        <a:pt x="203" y="11"/>
                        <a:pt x="203" y="11"/>
                      </a:cubicBezTo>
                      <a:cubicBezTo>
                        <a:pt x="194" y="12"/>
                        <a:pt x="194" y="12"/>
                        <a:pt x="194" y="12"/>
                      </a:cubicBezTo>
                      <a:cubicBezTo>
                        <a:pt x="193" y="11"/>
                        <a:pt x="193" y="11"/>
                        <a:pt x="193" y="11"/>
                      </a:cubicBezTo>
                      <a:cubicBezTo>
                        <a:pt x="193" y="11"/>
                        <a:pt x="193" y="11"/>
                        <a:pt x="193" y="11"/>
                      </a:cubicBezTo>
                      <a:cubicBezTo>
                        <a:pt x="193" y="10"/>
                        <a:pt x="193" y="10"/>
                        <a:pt x="192" y="9"/>
                      </a:cubicBezTo>
                      <a:cubicBezTo>
                        <a:pt x="192" y="9"/>
                        <a:pt x="192" y="9"/>
                        <a:pt x="192" y="9"/>
                      </a:cubicBezTo>
                      <a:cubicBezTo>
                        <a:pt x="191" y="9"/>
                        <a:pt x="191" y="9"/>
                        <a:pt x="191" y="9"/>
                      </a:cubicBezTo>
                      <a:cubicBezTo>
                        <a:pt x="189" y="9"/>
                        <a:pt x="189" y="9"/>
                        <a:pt x="189" y="9"/>
                      </a:cubicBezTo>
                      <a:cubicBezTo>
                        <a:pt x="189" y="9"/>
                        <a:pt x="189" y="9"/>
                        <a:pt x="189" y="9"/>
                      </a:cubicBezTo>
                      <a:cubicBezTo>
                        <a:pt x="188" y="8"/>
                        <a:pt x="188" y="8"/>
                        <a:pt x="188" y="8"/>
                      </a:cubicBezTo>
                      <a:cubicBezTo>
                        <a:pt x="188" y="8"/>
                        <a:pt x="188" y="7"/>
                        <a:pt x="188" y="6"/>
                      </a:cubicBezTo>
                      <a:cubicBezTo>
                        <a:pt x="188" y="6"/>
                        <a:pt x="188" y="6"/>
                        <a:pt x="188" y="6"/>
                      </a:cubicBezTo>
                      <a:cubicBezTo>
                        <a:pt x="188" y="5"/>
                        <a:pt x="188" y="4"/>
                        <a:pt x="189" y="3"/>
                      </a:cubicBezTo>
                      <a:cubicBezTo>
                        <a:pt x="189" y="3"/>
                        <a:pt x="189" y="3"/>
                        <a:pt x="189" y="3"/>
                      </a:cubicBezTo>
                      <a:cubicBezTo>
                        <a:pt x="188" y="3"/>
                        <a:pt x="188" y="3"/>
                        <a:pt x="188" y="3"/>
                      </a:cubicBezTo>
                      <a:cubicBezTo>
                        <a:pt x="188" y="2"/>
                        <a:pt x="188" y="2"/>
                        <a:pt x="188" y="2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1" y="2"/>
                        <a:pt x="181" y="2"/>
                        <a:pt x="181" y="2"/>
                      </a:cubicBezTo>
                      <a:cubicBezTo>
                        <a:pt x="181" y="2"/>
                        <a:pt x="181" y="2"/>
                        <a:pt x="181" y="3"/>
                      </a:cubicBezTo>
                      <a:cubicBezTo>
                        <a:pt x="180" y="3"/>
                        <a:pt x="180" y="3"/>
                        <a:pt x="180" y="3"/>
                      </a:cubicBezTo>
                      <a:cubicBezTo>
                        <a:pt x="180" y="3"/>
                        <a:pt x="180" y="3"/>
                        <a:pt x="180" y="3"/>
                      </a:cubicBezTo>
                      <a:cubicBezTo>
                        <a:pt x="181" y="4"/>
                        <a:pt x="181" y="5"/>
                        <a:pt x="181" y="5"/>
                      </a:cubicBezTo>
                      <a:cubicBezTo>
                        <a:pt x="180" y="6"/>
                        <a:pt x="180" y="6"/>
                        <a:pt x="180" y="6"/>
                      </a:cubicBezTo>
                      <a:cubicBezTo>
                        <a:pt x="180" y="6"/>
                        <a:pt x="180" y="6"/>
                        <a:pt x="180" y="6"/>
                      </a:cubicBezTo>
                      <a:cubicBezTo>
                        <a:pt x="180" y="6"/>
                        <a:pt x="180" y="6"/>
                        <a:pt x="180" y="6"/>
                      </a:cubicBezTo>
                      <a:cubicBezTo>
                        <a:pt x="179" y="7"/>
                        <a:pt x="179" y="7"/>
                        <a:pt x="179" y="7"/>
                      </a:cubicBezTo>
                      <a:cubicBezTo>
                        <a:pt x="176" y="7"/>
                        <a:pt x="173" y="8"/>
                        <a:pt x="170" y="8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69" y="9"/>
                        <a:pt x="169" y="10"/>
                        <a:pt x="169" y="10"/>
                      </a:cubicBezTo>
                      <a:cubicBezTo>
                        <a:pt x="169" y="10"/>
                        <a:pt x="169" y="10"/>
                        <a:pt x="169" y="10"/>
                      </a:cubicBezTo>
                      <a:cubicBezTo>
                        <a:pt x="168" y="11"/>
                        <a:pt x="168" y="11"/>
                        <a:pt x="168" y="11"/>
                      </a:cubicBezTo>
                      <a:cubicBezTo>
                        <a:pt x="168" y="11"/>
                        <a:pt x="168" y="11"/>
                        <a:pt x="168" y="11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5" y="10"/>
                        <a:pt x="164" y="8"/>
                        <a:pt x="164" y="6"/>
                      </a:cubicBezTo>
                      <a:cubicBezTo>
                        <a:pt x="161" y="5"/>
                        <a:pt x="158" y="4"/>
                        <a:pt x="155" y="4"/>
                      </a:cubicBezTo>
                      <a:cubicBezTo>
                        <a:pt x="154" y="3"/>
                        <a:pt x="151" y="14"/>
                        <a:pt x="150" y="13"/>
                      </a:cubicBezTo>
                      <a:cubicBezTo>
                        <a:pt x="153" y="2"/>
                        <a:pt x="153" y="2"/>
                        <a:pt x="153" y="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2"/>
                        <a:pt x="143" y="14"/>
                        <a:pt x="144" y="15"/>
                      </a:cubicBezTo>
                      <a:cubicBezTo>
                        <a:pt x="144" y="16"/>
                        <a:pt x="144" y="16"/>
                        <a:pt x="144" y="16"/>
                      </a:cubicBezTo>
                      <a:cubicBezTo>
                        <a:pt x="144" y="16"/>
                        <a:pt x="145" y="17"/>
                        <a:pt x="146" y="17"/>
                      </a:cubicBezTo>
                      <a:cubicBezTo>
                        <a:pt x="146" y="18"/>
                        <a:pt x="146" y="18"/>
                        <a:pt x="146" y="18"/>
                      </a:cubicBezTo>
                      <a:cubicBezTo>
                        <a:pt x="146" y="18"/>
                        <a:pt x="146" y="18"/>
                        <a:pt x="146" y="18"/>
                      </a:cubicBezTo>
                      <a:cubicBezTo>
                        <a:pt x="146" y="19"/>
                        <a:pt x="146" y="19"/>
                        <a:pt x="146" y="19"/>
                      </a:cubicBezTo>
                      <a:cubicBezTo>
                        <a:pt x="146" y="19"/>
                        <a:pt x="146" y="20"/>
                        <a:pt x="145" y="20"/>
                      </a:cubicBezTo>
                      <a:cubicBezTo>
                        <a:pt x="146" y="23"/>
                        <a:pt x="147" y="27"/>
                        <a:pt x="147" y="30"/>
                      </a:cubicBezTo>
                      <a:cubicBezTo>
                        <a:pt x="147" y="30"/>
                        <a:pt x="147" y="30"/>
                        <a:pt x="147" y="30"/>
                      </a:cubicBezTo>
                      <a:cubicBezTo>
                        <a:pt x="146" y="31"/>
                        <a:pt x="146" y="31"/>
                        <a:pt x="146" y="31"/>
                      </a:cubicBezTo>
                      <a:cubicBezTo>
                        <a:pt x="146" y="31"/>
                        <a:pt x="146" y="31"/>
                        <a:pt x="146" y="31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43" y="31"/>
                        <a:pt x="143" y="31"/>
                        <a:pt x="143" y="31"/>
                      </a:cubicBezTo>
                      <a:cubicBezTo>
                        <a:pt x="143" y="30"/>
                        <a:pt x="143" y="30"/>
                        <a:pt x="143" y="30"/>
                      </a:cubicBezTo>
                      <a:cubicBezTo>
                        <a:pt x="143" y="29"/>
                        <a:pt x="142" y="28"/>
                        <a:pt x="141" y="27"/>
                      </a:cubicBezTo>
                      <a:cubicBezTo>
                        <a:pt x="141" y="27"/>
                        <a:pt x="141" y="27"/>
                        <a:pt x="141" y="27"/>
                      </a:cubicBezTo>
                      <a:cubicBezTo>
                        <a:pt x="141" y="26"/>
                        <a:pt x="141" y="26"/>
                        <a:pt x="141" y="26"/>
                      </a:cubicBezTo>
                      <a:cubicBezTo>
                        <a:pt x="141" y="27"/>
                        <a:pt x="141" y="27"/>
                        <a:pt x="141" y="27"/>
                      </a:cubicBezTo>
                      <a:cubicBezTo>
                        <a:pt x="140" y="27"/>
                        <a:pt x="140" y="28"/>
                        <a:pt x="140" y="28"/>
                      </a:cubicBezTo>
                      <a:cubicBezTo>
                        <a:pt x="140" y="29"/>
                        <a:pt x="140" y="29"/>
                        <a:pt x="140" y="29"/>
                      </a:cubicBezTo>
                      <a:cubicBezTo>
                        <a:pt x="139" y="30"/>
                        <a:pt x="139" y="30"/>
                        <a:pt x="138" y="31"/>
                      </a:cubicBezTo>
                      <a:cubicBezTo>
                        <a:pt x="138" y="32"/>
                        <a:pt x="139" y="33"/>
                        <a:pt x="139" y="33"/>
                      </a:cubicBezTo>
                      <a:cubicBezTo>
                        <a:pt x="139" y="33"/>
                        <a:pt x="139" y="33"/>
                        <a:pt x="140" y="34"/>
                      </a:cubicBezTo>
                      <a:cubicBezTo>
                        <a:pt x="140" y="34"/>
                        <a:pt x="140" y="34"/>
                        <a:pt x="141" y="34"/>
                      </a:cubicBezTo>
                      <a:cubicBezTo>
                        <a:pt x="143" y="34"/>
                        <a:pt x="143" y="34"/>
                        <a:pt x="143" y="34"/>
                      </a:cubicBezTo>
                      <a:cubicBezTo>
                        <a:pt x="144" y="34"/>
                        <a:pt x="144" y="34"/>
                        <a:pt x="144" y="34"/>
                      </a:cubicBezTo>
                      <a:cubicBezTo>
                        <a:pt x="144" y="34"/>
                        <a:pt x="144" y="34"/>
                        <a:pt x="144" y="34"/>
                      </a:cubicBezTo>
                      <a:cubicBezTo>
                        <a:pt x="144" y="35"/>
                        <a:pt x="144" y="35"/>
                        <a:pt x="144" y="35"/>
                      </a:cubicBezTo>
                      <a:cubicBezTo>
                        <a:pt x="145" y="41"/>
                        <a:pt x="146" y="46"/>
                        <a:pt x="147" y="52"/>
                      </a:cubicBezTo>
                      <a:cubicBezTo>
                        <a:pt x="148" y="53"/>
                        <a:pt x="148" y="53"/>
                        <a:pt x="148" y="53"/>
                      </a:cubicBezTo>
                      <a:cubicBezTo>
                        <a:pt x="148" y="53"/>
                        <a:pt x="148" y="53"/>
                        <a:pt x="148" y="53"/>
                      </a:cubicBezTo>
                      <a:cubicBezTo>
                        <a:pt x="147" y="53"/>
                        <a:pt x="147" y="54"/>
                        <a:pt x="147" y="55"/>
                      </a:cubicBezTo>
                      <a:cubicBezTo>
                        <a:pt x="147" y="55"/>
                        <a:pt x="147" y="55"/>
                        <a:pt x="147" y="55"/>
                      </a:cubicBezTo>
                      <a:cubicBezTo>
                        <a:pt x="146" y="55"/>
                        <a:pt x="146" y="55"/>
                        <a:pt x="146" y="55"/>
                      </a:cubicBezTo>
                      <a:cubicBezTo>
                        <a:pt x="146" y="55"/>
                        <a:pt x="146" y="55"/>
                        <a:pt x="146" y="55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4" y="55"/>
                        <a:pt x="144" y="55"/>
                        <a:pt x="144" y="55"/>
                      </a:cubicBezTo>
                      <a:cubicBezTo>
                        <a:pt x="144" y="55"/>
                        <a:pt x="144" y="55"/>
                        <a:pt x="144" y="55"/>
                      </a:cubicBezTo>
                      <a:cubicBezTo>
                        <a:pt x="143" y="55"/>
                        <a:pt x="143" y="55"/>
                        <a:pt x="143" y="55"/>
                      </a:cubicBezTo>
                      <a:cubicBezTo>
                        <a:pt x="143" y="55"/>
                        <a:pt x="143" y="55"/>
                        <a:pt x="143" y="55"/>
                      </a:cubicBezTo>
                      <a:cubicBezTo>
                        <a:pt x="140" y="58"/>
                        <a:pt x="140" y="58"/>
                        <a:pt x="140" y="58"/>
                      </a:cubicBezTo>
                      <a:cubicBezTo>
                        <a:pt x="140" y="58"/>
                        <a:pt x="140" y="58"/>
                        <a:pt x="140" y="58"/>
                      </a:cubicBezTo>
                      <a:cubicBezTo>
                        <a:pt x="139" y="58"/>
                        <a:pt x="139" y="58"/>
                        <a:pt x="139" y="58"/>
                      </a:cubicBezTo>
                      <a:cubicBezTo>
                        <a:pt x="138" y="58"/>
                        <a:pt x="138" y="58"/>
                        <a:pt x="138" y="58"/>
                      </a:cubicBezTo>
                      <a:cubicBezTo>
                        <a:pt x="136" y="58"/>
                        <a:pt x="136" y="58"/>
                        <a:pt x="136" y="58"/>
                      </a:cubicBezTo>
                      <a:cubicBezTo>
                        <a:pt x="136" y="58"/>
                        <a:pt x="136" y="58"/>
                        <a:pt x="136" y="58"/>
                      </a:cubicBezTo>
                      <a:cubicBezTo>
                        <a:pt x="135" y="57"/>
                        <a:pt x="135" y="57"/>
                        <a:pt x="135" y="57"/>
                      </a:cubicBezTo>
                      <a:cubicBezTo>
                        <a:pt x="134" y="57"/>
                        <a:pt x="134" y="57"/>
                        <a:pt x="134" y="57"/>
                      </a:cubicBezTo>
                      <a:cubicBezTo>
                        <a:pt x="134" y="57"/>
                        <a:pt x="134" y="57"/>
                        <a:pt x="134" y="57"/>
                      </a:cubicBezTo>
                      <a:cubicBezTo>
                        <a:pt x="133" y="59"/>
                        <a:pt x="132" y="62"/>
                        <a:pt x="131" y="64"/>
                      </a:cubicBezTo>
                      <a:cubicBezTo>
                        <a:pt x="129" y="66"/>
                        <a:pt x="129" y="66"/>
                        <a:pt x="129" y="66"/>
                      </a:cubicBezTo>
                      <a:cubicBezTo>
                        <a:pt x="129" y="66"/>
                        <a:pt x="129" y="67"/>
                        <a:pt x="129" y="67"/>
                      </a:cubicBezTo>
                      <a:cubicBezTo>
                        <a:pt x="129" y="68"/>
                        <a:pt x="122" y="68"/>
                        <a:pt x="122" y="69"/>
                      </a:cubicBezTo>
                      <a:cubicBezTo>
                        <a:pt x="122" y="69"/>
                        <a:pt x="122" y="69"/>
                        <a:pt x="122" y="69"/>
                      </a:cubicBezTo>
                      <a:cubicBezTo>
                        <a:pt x="122" y="69"/>
                        <a:pt x="122" y="69"/>
                        <a:pt x="122" y="69"/>
                      </a:cubicBezTo>
                      <a:cubicBezTo>
                        <a:pt x="123" y="69"/>
                        <a:pt x="123" y="69"/>
                        <a:pt x="123" y="69"/>
                      </a:cubicBezTo>
                      <a:cubicBezTo>
                        <a:pt x="123" y="69"/>
                        <a:pt x="124" y="69"/>
                        <a:pt x="124" y="69"/>
                      </a:cubicBezTo>
                      <a:cubicBezTo>
                        <a:pt x="125" y="69"/>
                        <a:pt x="125" y="69"/>
                        <a:pt x="125" y="69"/>
                      </a:cubicBezTo>
                      <a:cubicBezTo>
                        <a:pt x="130" y="72"/>
                        <a:pt x="130" y="72"/>
                        <a:pt x="130" y="72"/>
                      </a:cubicBezTo>
                      <a:cubicBezTo>
                        <a:pt x="134" y="75"/>
                        <a:pt x="134" y="75"/>
                        <a:pt x="134" y="75"/>
                      </a:cubicBezTo>
                      <a:cubicBezTo>
                        <a:pt x="134" y="76"/>
                        <a:pt x="134" y="76"/>
                        <a:pt x="134" y="76"/>
                      </a:cubicBezTo>
                      <a:cubicBezTo>
                        <a:pt x="134" y="76"/>
                        <a:pt x="134" y="76"/>
                        <a:pt x="134" y="76"/>
                      </a:cubicBezTo>
                      <a:cubicBezTo>
                        <a:pt x="133" y="77"/>
                        <a:pt x="132" y="79"/>
                        <a:pt x="131" y="80"/>
                      </a:cubicBezTo>
                      <a:cubicBezTo>
                        <a:pt x="131" y="81"/>
                        <a:pt x="131" y="81"/>
                        <a:pt x="131" y="81"/>
                      </a:cubicBezTo>
                      <a:cubicBezTo>
                        <a:pt x="131" y="81"/>
                        <a:pt x="131" y="81"/>
                        <a:pt x="131" y="81"/>
                      </a:cubicBezTo>
                      <a:cubicBezTo>
                        <a:pt x="129" y="80"/>
                        <a:pt x="128" y="79"/>
                        <a:pt x="127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5" y="79"/>
                        <a:pt x="125" y="79"/>
                        <a:pt x="125" y="79"/>
                      </a:cubicBezTo>
                      <a:cubicBezTo>
                        <a:pt x="124" y="79"/>
                        <a:pt x="124" y="79"/>
                        <a:pt x="124" y="79"/>
                      </a:cubicBezTo>
                      <a:cubicBezTo>
                        <a:pt x="124" y="80"/>
                        <a:pt x="124" y="80"/>
                        <a:pt x="124" y="80"/>
                      </a:cubicBezTo>
                      <a:cubicBezTo>
                        <a:pt x="124" y="81"/>
                        <a:pt x="124" y="82"/>
                        <a:pt x="125" y="83"/>
                      </a:cubicBezTo>
                      <a:cubicBezTo>
                        <a:pt x="125" y="83"/>
                        <a:pt x="125" y="83"/>
                        <a:pt x="125" y="83"/>
                      </a:cubicBezTo>
                      <a:cubicBezTo>
                        <a:pt x="125" y="83"/>
                        <a:pt x="125" y="83"/>
                        <a:pt x="125" y="83"/>
                      </a:cubicBezTo>
                      <a:cubicBezTo>
                        <a:pt x="126" y="83"/>
                        <a:pt x="126" y="83"/>
                        <a:pt x="126" y="83"/>
                      </a:cubicBezTo>
                      <a:cubicBezTo>
                        <a:pt x="129" y="83"/>
                        <a:pt x="129" y="83"/>
                        <a:pt x="129" y="83"/>
                      </a:cubicBezTo>
                      <a:cubicBezTo>
                        <a:pt x="129" y="83"/>
                        <a:pt x="129" y="83"/>
                        <a:pt x="129" y="83"/>
                      </a:cubicBezTo>
                      <a:cubicBezTo>
                        <a:pt x="129" y="84"/>
                        <a:pt x="129" y="84"/>
                        <a:pt x="129" y="84"/>
                      </a:cubicBezTo>
                      <a:cubicBezTo>
                        <a:pt x="130" y="84"/>
                        <a:pt x="130" y="84"/>
                        <a:pt x="130" y="84"/>
                      </a:cubicBezTo>
                      <a:cubicBezTo>
                        <a:pt x="130" y="85"/>
                        <a:pt x="130" y="85"/>
                        <a:pt x="130" y="85"/>
                      </a:cubicBezTo>
                      <a:cubicBezTo>
                        <a:pt x="129" y="85"/>
                        <a:pt x="129" y="85"/>
                        <a:pt x="129" y="85"/>
                      </a:cubicBezTo>
                      <a:cubicBezTo>
                        <a:pt x="129" y="86"/>
                        <a:pt x="129" y="86"/>
                        <a:pt x="129" y="86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24" y="87"/>
                        <a:pt x="124" y="87"/>
                        <a:pt x="124" y="87"/>
                      </a:cubicBezTo>
                      <a:cubicBezTo>
                        <a:pt x="122" y="89"/>
                        <a:pt x="122" y="89"/>
                        <a:pt x="122" y="89"/>
                      </a:cubicBezTo>
                      <a:cubicBezTo>
                        <a:pt x="121" y="89"/>
                        <a:pt x="121" y="89"/>
                        <a:pt x="121" y="89"/>
                      </a:cubicBezTo>
                      <a:cubicBezTo>
                        <a:pt x="113" y="91"/>
                        <a:pt x="113" y="91"/>
                        <a:pt x="113" y="91"/>
                      </a:cubicBezTo>
                      <a:cubicBezTo>
                        <a:pt x="113" y="91"/>
                        <a:pt x="113" y="91"/>
                        <a:pt x="113" y="91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2" y="92"/>
                        <a:pt x="112" y="92"/>
                        <a:pt x="112" y="92"/>
                      </a:cubicBezTo>
                      <a:cubicBezTo>
                        <a:pt x="112" y="92"/>
                        <a:pt x="112" y="92"/>
                        <a:pt x="112" y="92"/>
                      </a:cubicBezTo>
                      <a:cubicBezTo>
                        <a:pt x="112" y="92"/>
                        <a:pt x="113" y="92"/>
                        <a:pt x="113" y="93"/>
                      </a:cubicBezTo>
                      <a:cubicBezTo>
                        <a:pt x="113" y="93"/>
                        <a:pt x="114" y="93"/>
                        <a:pt x="114" y="93"/>
                      </a:cubicBezTo>
                      <a:cubicBezTo>
                        <a:pt x="116" y="93"/>
                        <a:pt x="118" y="93"/>
                        <a:pt x="120" y="93"/>
                      </a:cubicBezTo>
                      <a:cubicBezTo>
                        <a:pt x="121" y="93"/>
                        <a:pt x="121" y="93"/>
                        <a:pt x="122" y="93"/>
                      </a:cubicBezTo>
                      <a:cubicBezTo>
                        <a:pt x="122" y="93"/>
                        <a:pt x="122" y="93"/>
                        <a:pt x="122" y="93"/>
                      </a:cubicBezTo>
                      <a:cubicBezTo>
                        <a:pt x="123" y="93"/>
                        <a:pt x="123" y="93"/>
                        <a:pt x="123" y="93"/>
                      </a:cubicBezTo>
                      <a:cubicBezTo>
                        <a:pt x="123" y="93"/>
                        <a:pt x="123" y="93"/>
                        <a:pt x="123" y="93"/>
                      </a:cubicBez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21" y="95"/>
                        <a:pt x="118" y="96"/>
                        <a:pt x="115" y="97"/>
                      </a:cubicBezTo>
                      <a:cubicBezTo>
                        <a:pt x="114" y="97"/>
                        <a:pt x="114" y="97"/>
                        <a:pt x="114" y="98"/>
                      </a:cubicBezTo>
                      <a:cubicBezTo>
                        <a:pt x="114" y="98"/>
                        <a:pt x="114" y="98"/>
                        <a:pt x="114" y="98"/>
                      </a:cubicBezTo>
                      <a:cubicBezTo>
                        <a:pt x="110" y="98"/>
                        <a:pt x="107" y="98"/>
                        <a:pt x="104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97"/>
                        <a:pt x="102" y="96"/>
                        <a:pt x="101" y="95"/>
                      </a:cubicBezTo>
                      <a:cubicBezTo>
                        <a:pt x="100" y="95"/>
                        <a:pt x="99" y="95"/>
                        <a:pt x="99" y="94"/>
                      </a:cubicBezTo>
                      <a:cubicBezTo>
                        <a:pt x="99" y="94"/>
                        <a:pt x="98" y="94"/>
                        <a:pt x="98" y="94"/>
                      </a:cubicBezTo>
                      <a:cubicBezTo>
                        <a:pt x="97" y="94"/>
                        <a:pt x="97" y="94"/>
                        <a:pt x="97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3" y="94"/>
                        <a:pt x="93" y="93"/>
                      </a:cubicBezTo>
                      <a:cubicBezTo>
                        <a:pt x="92" y="93"/>
                        <a:pt x="92" y="93"/>
                        <a:pt x="92" y="93"/>
                      </a:cubicBezTo>
                      <a:cubicBezTo>
                        <a:pt x="92" y="93"/>
                        <a:pt x="92" y="93"/>
                        <a:pt x="92" y="93"/>
                      </a:cubicBezTo>
                      <a:cubicBezTo>
                        <a:pt x="91" y="93"/>
                        <a:pt x="91" y="93"/>
                        <a:pt x="91" y="93"/>
                      </a:cubicBezTo>
                      <a:cubicBezTo>
                        <a:pt x="91" y="93"/>
                        <a:pt x="91" y="93"/>
                        <a:pt x="91" y="92"/>
                      </a:cubicBezTo>
                      <a:cubicBezTo>
                        <a:pt x="90" y="92"/>
                        <a:pt x="90" y="92"/>
                        <a:pt x="90" y="92"/>
                      </a:cubicBezTo>
                      <a:cubicBezTo>
                        <a:pt x="90" y="92"/>
                        <a:pt x="90" y="92"/>
                        <a:pt x="90" y="92"/>
                      </a:cubicBezTo>
                      <a:cubicBezTo>
                        <a:pt x="90" y="92"/>
                        <a:pt x="90" y="92"/>
                        <a:pt x="90" y="92"/>
                      </a:cubicBezTo>
                      <a:cubicBezTo>
                        <a:pt x="89" y="93"/>
                        <a:pt x="89" y="93"/>
                        <a:pt x="89" y="93"/>
                      </a:cubicBezTo>
                      <a:cubicBezTo>
                        <a:pt x="90" y="94"/>
                        <a:pt x="89" y="95"/>
                        <a:pt x="89" y="96"/>
                      </a:cubicBezTo>
                      <a:cubicBezTo>
                        <a:pt x="89" y="96"/>
                        <a:pt x="89" y="96"/>
                        <a:pt x="89" y="96"/>
                      </a:cubicBezTo>
                      <a:cubicBezTo>
                        <a:pt x="89" y="97"/>
                        <a:pt x="88" y="97"/>
                        <a:pt x="88" y="97"/>
                      </a:cubicBezTo>
                      <a:cubicBezTo>
                        <a:pt x="87" y="97"/>
                        <a:pt x="86" y="97"/>
                        <a:pt x="85" y="97"/>
                      </a:cubicBezTo>
                      <a:cubicBezTo>
                        <a:pt x="84" y="97"/>
                        <a:pt x="84" y="97"/>
                        <a:pt x="84" y="97"/>
                      </a:cubicBezTo>
                      <a:cubicBezTo>
                        <a:pt x="83" y="97"/>
                        <a:pt x="83" y="97"/>
                        <a:pt x="83" y="97"/>
                      </a:cubicBezTo>
                      <a:cubicBezTo>
                        <a:pt x="83" y="97"/>
                        <a:pt x="83" y="96"/>
                        <a:pt x="83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82" y="95"/>
                        <a:pt x="82" y="95"/>
                        <a:pt x="82" y="95"/>
                      </a:cubicBezTo>
                      <a:cubicBezTo>
                        <a:pt x="82" y="95"/>
                        <a:pt x="82" y="95"/>
                        <a:pt x="82" y="95"/>
                      </a:cubicBezTo>
                      <a:cubicBezTo>
                        <a:pt x="80" y="95"/>
                        <a:pt x="78" y="96"/>
                        <a:pt x="77" y="96"/>
                      </a:cubicBezTo>
                      <a:cubicBezTo>
                        <a:pt x="76" y="97"/>
                        <a:pt x="76" y="97"/>
                        <a:pt x="76" y="97"/>
                      </a:cubicBezTo>
                      <a:cubicBezTo>
                        <a:pt x="76" y="97"/>
                        <a:pt x="76" y="97"/>
                        <a:pt x="76" y="97"/>
                      </a:cubicBezTo>
                      <a:cubicBezTo>
                        <a:pt x="75" y="98"/>
                        <a:pt x="75" y="98"/>
                        <a:pt x="75" y="98"/>
                      </a:cubicBezTo>
                      <a:cubicBezTo>
                        <a:pt x="75" y="99"/>
                        <a:pt x="75" y="100"/>
                        <a:pt x="74" y="101"/>
                      </a:cubicBezTo>
                      <a:cubicBezTo>
                        <a:pt x="74" y="101"/>
                        <a:pt x="74" y="101"/>
                        <a:pt x="74" y="101"/>
                      </a:cubicBezTo>
                      <a:cubicBezTo>
                        <a:pt x="73" y="101"/>
                        <a:pt x="73" y="101"/>
                        <a:pt x="73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66" y="100"/>
                        <a:pt x="66" y="100"/>
                        <a:pt x="66" y="100"/>
                      </a:cubicBezTo>
                      <a:cubicBezTo>
                        <a:pt x="65" y="100"/>
                        <a:pt x="65" y="100"/>
                        <a:pt x="65" y="100"/>
                      </a:cubicBezTo>
                      <a:cubicBezTo>
                        <a:pt x="64" y="100"/>
                        <a:pt x="64" y="100"/>
                        <a:pt x="64" y="100"/>
                      </a:cubicBezTo>
                      <a:cubicBezTo>
                        <a:pt x="63" y="100"/>
                        <a:pt x="63" y="100"/>
                        <a:pt x="63" y="100"/>
                      </a:cubicBezTo>
                      <a:cubicBezTo>
                        <a:pt x="62" y="101"/>
                        <a:pt x="62" y="101"/>
                        <a:pt x="62" y="101"/>
                      </a:cubicBezTo>
                      <a:cubicBezTo>
                        <a:pt x="61" y="103"/>
                        <a:pt x="60" y="105"/>
                        <a:pt x="58" y="107"/>
                      </a:cubicBezTo>
                      <a:cubicBezTo>
                        <a:pt x="57" y="107"/>
                        <a:pt x="56" y="108"/>
                        <a:pt x="54" y="108"/>
                      </a:cubicBezTo>
                      <a:cubicBezTo>
                        <a:pt x="53" y="108"/>
                        <a:pt x="53" y="108"/>
                        <a:pt x="53" y="108"/>
                      </a:cubicBezTo>
                      <a:cubicBezTo>
                        <a:pt x="52" y="108"/>
                        <a:pt x="52" y="108"/>
                        <a:pt x="52" y="108"/>
                      </a:cubicBezTo>
                      <a:cubicBezTo>
                        <a:pt x="51" y="107"/>
                        <a:pt x="51" y="107"/>
                        <a:pt x="51" y="107"/>
                      </a:cubicBezTo>
                      <a:cubicBezTo>
                        <a:pt x="51" y="107"/>
                        <a:pt x="50" y="107"/>
                        <a:pt x="50" y="107"/>
                      </a:cubicBezTo>
                      <a:cubicBezTo>
                        <a:pt x="50" y="107"/>
                        <a:pt x="49" y="107"/>
                        <a:pt x="49" y="107"/>
                      </a:cubicBezTo>
                      <a:cubicBezTo>
                        <a:pt x="47" y="108"/>
                        <a:pt x="47" y="108"/>
                        <a:pt x="47" y="108"/>
                      </a:cubicBezTo>
                      <a:cubicBezTo>
                        <a:pt x="47" y="109"/>
                        <a:pt x="47" y="109"/>
                        <a:pt x="47" y="109"/>
                      </a:cubicBez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41" y="109"/>
                        <a:pt x="41" y="109"/>
                        <a:pt x="41" y="109"/>
                      </a:cubicBezTo>
                      <a:cubicBezTo>
                        <a:pt x="41" y="110"/>
                        <a:pt x="41" y="110"/>
                        <a:pt x="41" y="110"/>
                      </a:cubicBezTo>
                      <a:cubicBezTo>
                        <a:pt x="41" y="110"/>
                        <a:pt x="41" y="111"/>
                        <a:pt x="41" y="111"/>
                      </a:cubicBezTo>
                      <a:cubicBezTo>
                        <a:pt x="42" y="112"/>
                        <a:pt x="42" y="114"/>
                        <a:pt x="42" y="115"/>
                      </a:cubicBezTo>
                      <a:cubicBezTo>
                        <a:pt x="43" y="117"/>
                        <a:pt x="44" y="119"/>
                        <a:pt x="46" y="120"/>
                      </a:cubicBezTo>
                      <a:cubicBezTo>
                        <a:pt x="47" y="121"/>
                        <a:pt x="47" y="121"/>
                        <a:pt x="47" y="121"/>
                      </a:cubicBezTo>
                      <a:cubicBezTo>
                        <a:pt x="53" y="122"/>
                        <a:pt x="53" y="122"/>
                        <a:pt x="53" y="122"/>
                      </a:cubicBezTo>
                      <a:cubicBezTo>
                        <a:pt x="54" y="123"/>
                        <a:pt x="54" y="123"/>
                        <a:pt x="54" y="123"/>
                      </a:cubicBezTo>
                      <a:cubicBezTo>
                        <a:pt x="55" y="127"/>
                        <a:pt x="55" y="127"/>
                        <a:pt x="55" y="127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8" y="126"/>
                        <a:pt x="58" y="126"/>
                        <a:pt x="58" y="126"/>
                      </a:cubicBezTo>
                      <a:cubicBezTo>
                        <a:pt x="59" y="126"/>
                        <a:pt x="59" y="126"/>
                        <a:pt x="59" y="126"/>
                      </a:cubicBezTo>
                      <a:cubicBezTo>
                        <a:pt x="61" y="125"/>
                        <a:pt x="61" y="125"/>
                        <a:pt x="61" y="125"/>
                      </a:cubicBezTo>
                      <a:cubicBezTo>
                        <a:pt x="62" y="125"/>
                        <a:pt x="62" y="125"/>
                        <a:pt x="62" y="125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5" y="123"/>
                        <a:pt x="65" y="123"/>
                        <a:pt x="65" y="123"/>
                      </a:cubicBezTo>
                      <a:cubicBezTo>
                        <a:pt x="65" y="123"/>
                        <a:pt x="65" y="123"/>
                        <a:pt x="65" y="123"/>
                      </a:cubicBezTo>
                      <a:cubicBezTo>
                        <a:pt x="67" y="125"/>
                        <a:pt x="67" y="125"/>
                        <a:pt x="67" y="125"/>
                      </a:cubicBezTo>
                      <a:cubicBezTo>
                        <a:pt x="72" y="128"/>
                        <a:pt x="72" y="128"/>
                        <a:pt x="72" y="128"/>
                      </a:cubicBezTo>
                      <a:cubicBezTo>
                        <a:pt x="79" y="127"/>
                        <a:pt x="79" y="127"/>
                        <a:pt x="79" y="127"/>
                      </a:cubicBezTo>
                      <a:cubicBezTo>
                        <a:pt x="90" y="121"/>
                        <a:pt x="90" y="121"/>
                        <a:pt x="90" y="121"/>
                      </a:cubicBezTo>
                      <a:cubicBezTo>
                        <a:pt x="92" y="122"/>
                        <a:pt x="92" y="122"/>
                        <a:pt x="92" y="122"/>
                      </a:cubicBezTo>
                      <a:cubicBezTo>
                        <a:pt x="94" y="120"/>
                        <a:pt x="96" y="119"/>
                        <a:pt x="99" y="118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7" y="121"/>
                        <a:pt x="96" y="121"/>
                        <a:pt x="95" y="122"/>
                      </a:cubicBezTo>
                      <a:cubicBezTo>
                        <a:pt x="94" y="123"/>
                        <a:pt x="94" y="123"/>
                        <a:pt x="94" y="123"/>
                      </a:cubicBezTo>
                      <a:cubicBezTo>
                        <a:pt x="92" y="124"/>
                        <a:pt x="92" y="124"/>
                        <a:pt x="92" y="124"/>
                      </a:cubicBezTo>
                      <a:cubicBezTo>
                        <a:pt x="88" y="125"/>
                        <a:pt x="88" y="125"/>
                        <a:pt x="88" y="125"/>
                      </a:cubicBezTo>
                      <a:cubicBezTo>
                        <a:pt x="86" y="126"/>
                        <a:pt x="83" y="128"/>
                        <a:pt x="81" y="130"/>
                      </a:cubicBezTo>
                      <a:cubicBezTo>
                        <a:pt x="79" y="133"/>
                        <a:pt x="79" y="133"/>
                        <a:pt x="79" y="133"/>
                      </a:cubicBezTo>
                      <a:cubicBezTo>
                        <a:pt x="80" y="135"/>
                        <a:pt x="80" y="135"/>
                        <a:pt x="80" y="135"/>
                      </a:cubicBezTo>
                      <a:cubicBezTo>
                        <a:pt x="78" y="138"/>
                        <a:pt x="78" y="138"/>
                        <a:pt x="78" y="138"/>
                      </a:cubicBezTo>
                      <a:cubicBezTo>
                        <a:pt x="75" y="139"/>
                        <a:pt x="75" y="139"/>
                        <a:pt x="75" y="139"/>
                      </a:cubicBezTo>
                      <a:cubicBezTo>
                        <a:pt x="71" y="139"/>
                        <a:pt x="71" y="139"/>
                        <a:pt x="71" y="139"/>
                      </a:cubicBezTo>
                      <a:cubicBezTo>
                        <a:pt x="67" y="138"/>
                        <a:pt x="67" y="138"/>
                        <a:pt x="67" y="138"/>
                      </a:cubicBezTo>
                      <a:cubicBezTo>
                        <a:pt x="63" y="136"/>
                        <a:pt x="63" y="136"/>
                        <a:pt x="63" y="136"/>
                      </a:cubicBezTo>
                      <a:cubicBezTo>
                        <a:pt x="53" y="134"/>
                        <a:pt x="53" y="134"/>
                        <a:pt x="53" y="134"/>
                      </a:cubicBezTo>
                      <a:cubicBezTo>
                        <a:pt x="51" y="134"/>
                        <a:pt x="49" y="134"/>
                        <a:pt x="47" y="134"/>
                      </a:cubicBezTo>
                      <a:cubicBezTo>
                        <a:pt x="39" y="133"/>
                        <a:pt x="39" y="133"/>
                        <a:pt x="39" y="133"/>
                      </a:cubicBezTo>
                      <a:cubicBezTo>
                        <a:pt x="32" y="133"/>
                        <a:pt x="32" y="133"/>
                        <a:pt x="32" y="133"/>
                      </a:cubicBezTo>
                      <a:cubicBezTo>
                        <a:pt x="31" y="133"/>
                        <a:pt x="31" y="133"/>
                        <a:pt x="31" y="133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36" y="140"/>
                        <a:pt x="36" y="140"/>
                      </a:cubicBezTo>
                      <a:cubicBezTo>
                        <a:pt x="40" y="141"/>
                        <a:pt x="40" y="141"/>
                        <a:pt x="40" y="141"/>
                      </a:cubicBezTo>
                      <a:cubicBezTo>
                        <a:pt x="43" y="140"/>
                        <a:pt x="43" y="140"/>
                        <a:pt x="43" y="140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6" y="149"/>
                        <a:pt x="46" y="149"/>
                        <a:pt x="46" y="149"/>
                      </a:cubicBezTo>
                      <a:cubicBezTo>
                        <a:pt x="47" y="150"/>
                        <a:pt x="47" y="150"/>
                        <a:pt x="47" y="150"/>
                      </a:cubicBezTo>
                      <a:cubicBezTo>
                        <a:pt x="46" y="151"/>
                        <a:pt x="46" y="151"/>
                        <a:pt x="46" y="151"/>
                      </a:cubicBezTo>
                      <a:cubicBezTo>
                        <a:pt x="45" y="151"/>
                        <a:pt x="45" y="151"/>
                        <a:pt x="45" y="151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2" y="152"/>
                        <a:pt x="41" y="154"/>
                        <a:pt x="39" y="155"/>
                      </a:cubicBezTo>
                      <a:cubicBezTo>
                        <a:pt x="32" y="156"/>
                        <a:pt x="32" y="156"/>
                        <a:pt x="32" y="156"/>
                      </a:cubicBezTo>
                      <a:cubicBezTo>
                        <a:pt x="28" y="155"/>
                        <a:pt x="28" y="155"/>
                        <a:pt x="28" y="155"/>
                      </a:cubicBezTo>
                      <a:cubicBezTo>
                        <a:pt x="26" y="155"/>
                        <a:pt x="26" y="155"/>
                        <a:pt x="26" y="155"/>
                      </a:cubicBezTo>
                      <a:cubicBezTo>
                        <a:pt x="25" y="156"/>
                        <a:pt x="25" y="156"/>
                        <a:pt x="25" y="156"/>
                      </a:cubicBezTo>
                      <a:cubicBezTo>
                        <a:pt x="23" y="157"/>
                        <a:pt x="23" y="157"/>
                        <a:pt x="23" y="157"/>
                      </a:cubicBezTo>
                      <a:cubicBezTo>
                        <a:pt x="22" y="159"/>
                        <a:pt x="22" y="159"/>
                        <a:pt x="22" y="159"/>
                      </a:cubicBezTo>
                      <a:cubicBezTo>
                        <a:pt x="22" y="161"/>
                        <a:pt x="22" y="161"/>
                        <a:pt x="22" y="161"/>
                      </a:cubicBezTo>
                      <a:cubicBezTo>
                        <a:pt x="23" y="162"/>
                        <a:pt x="23" y="162"/>
                        <a:pt x="23" y="162"/>
                      </a:cubicBezTo>
                      <a:cubicBezTo>
                        <a:pt x="25" y="163"/>
                        <a:pt x="25" y="163"/>
                        <a:pt x="25" y="163"/>
                      </a:cubicBezTo>
                      <a:cubicBezTo>
                        <a:pt x="26" y="163"/>
                        <a:pt x="26" y="163"/>
                        <a:pt x="26" y="163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2" y="162"/>
                        <a:pt x="32" y="161"/>
                        <a:pt x="32" y="160"/>
                      </a:cubicBezTo>
                      <a:cubicBezTo>
                        <a:pt x="32" y="159"/>
                        <a:pt x="32" y="159"/>
                        <a:pt x="32" y="159"/>
                      </a:cubicBezTo>
                      <a:cubicBezTo>
                        <a:pt x="35" y="161"/>
                        <a:pt x="39" y="164"/>
                        <a:pt x="43" y="166"/>
                      </a:cubicBezTo>
                      <a:cubicBezTo>
                        <a:pt x="46" y="165"/>
                        <a:pt x="46" y="165"/>
                        <a:pt x="46" y="165"/>
                      </a:cubicBezTo>
                      <a:cubicBezTo>
                        <a:pt x="48" y="167"/>
                        <a:pt x="48" y="167"/>
                        <a:pt x="48" y="167"/>
                      </a:cubicBezTo>
                      <a:cubicBezTo>
                        <a:pt x="51" y="171"/>
                        <a:pt x="51" y="171"/>
                        <a:pt x="51" y="171"/>
                      </a:cubicBezTo>
                      <a:cubicBezTo>
                        <a:pt x="52" y="171"/>
                        <a:pt x="52" y="171"/>
                        <a:pt x="52" y="171"/>
                      </a:cubicBezTo>
                      <a:cubicBezTo>
                        <a:pt x="55" y="172"/>
                        <a:pt x="57" y="172"/>
                        <a:pt x="60" y="173"/>
                      </a:cubicBezTo>
                      <a:cubicBezTo>
                        <a:pt x="62" y="173"/>
                        <a:pt x="62" y="173"/>
                        <a:pt x="62" y="173"/>
                      </a:cubicBezTo>
                      <a:cubicBezTo>
                        <a:pt x="64" y="172"/>
                        <a:pt x="64" y="172"/>
                        <a:pt x="64" y="172"/>
                      </a:cubicBezTo>
                      <a:cubicBezTo>
                        <a:pt x="64" y="173"/>
                        <a:pt x="64" y="173"/>
                        <a:pt x="64" y="173"/>
                      </a:cubicBezTo>
                      <a:cubicBezTo>
                        <a:pt x="64" y="174"/>
                        <a:pt x="64" y="174"/>
                        <a:pt x="64" y="174"/>
                      </a:cubicBezTo>
                      <a:cubicBezTo>
                        <a:pt x="62" y="175"/>
                        <a:pt x="62" y="175"/>
                        <a:pt x="62" y="175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3" y="177"/>
                        <a:pt x="63" y="179"/>
                        <a:pt x="64" y="180"/>
                      </a:cubicBezTo>
                      <a:cubicBezTo>
                        <a:pt x="64" y="181"/>
                        <a:pt x="64" y="181"/>
                        <a:pt x="64" y="181"/>
                      </a:cubicBezTo>
                      <a:cubicBezTo>
                        <a:pt x="65" y="180"/>
                        <a:pt x="65" y="180"/>
                        <a:pt x="65" y="180"/>
                      </a:cubicBezTo>
                      <a:cubicBezTo>
                        <a:pt x="67" y="182"/>
                        <a:pt x="67" y="182"/>
                        <a:pt x="67" y="182"/>
                      </a:cubicBezTo>
                      <a:cubicBezTo>
                        <a:pt x="87" y="183"/>
                        <a:pt x="87" y="183"/>
                        <a:pt x="87" y="183"/>
                      </a:cubicBezTo>
                      <a:cubicBezTo>
                        <a:pt x="90" y="183"/>
                        <a:pt x="90" y="183"/>
                        <a:pt x="90" y="183"/>
                      </a:cubicBezTo>
                      <a:cubicBezTo>
                        <a:pt x="91" y="182"/>
                        <a:pt x="91" y="182"/>
                        <a:pt x="92" y="181"/>
                      </a:cubicBezTo>
                      <a:cubicBezTo>
                        <a:pt x="93" y="180"/>
                        <a:pt x="93" y="180"/>
                        <a:pt x="93" y="180"/>
                      </a:cubicBezTo>
                      <a:cubicBezTo>
                        <a:pt x="94" y="180"/>
                        <a:pt x="94" y="180"/>
                        <a:pt x="94" y="180"/>
                      </a:cubicBezTo>
                      <a:cubicBezTo>
                        <a:pt x="104" y="178"/>
                        <a:pt x="104" y="178"/>
                        <a:pt x="104" y="178"/>
                      </a:cubicBezTo>
                      <a:cubicBezTo>
                        <a:pt x="108" y="177"/>
                        <a:pt x="108" y="177"/>
                        <a:pt x="108" y="177"/>
                      </a:cubicBezTo>
                      <a:cubicBezTo>
                        <a:pt x="109" y="177"/>
                        <a:pt x="109" y="177"/>
                        <a:pt x="109" y="177"/>
                      </a:cubicBezTo>
                      <a:cubicBezTo>
                        <a:pt x="111" y="177"/>
                        <a:pt x="111" y="177"/>
                        <a:pt x="111" y="177"/>
                      </a:cubicBezTo>
                      <a:cubicBezTo>
                        <a:pt x="113" y="177"/>
                        <a:pt x="114" y="178"/>
                        <a:pt x="116" y="178"/>
                      </a:cubicBezTo>
                      <a:cubicBezTo>
                        <a:pt x="118" y="178"/>
                        <a:pt x="118" y="178"/>
                        <a:pt x="118" y="178"/>
                      </a:cubicBezTo>
                      <a:cubicBezTo>
                        <a:pt x="119" y="178"/>
                        <a:pt x="119" y="178"/>
                        <a:pt x="119" y="178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3" y="179"/>
                        <a:pt x="127" y="178"/>
                        <a:pt x="130" y="177"/>
                      </a:cubicBezTo>
                      <a:cubicBezTo>
                        <a:pt x="131" y="176"/>
                        <a:pt x="131" y="176"/>
                        <a:pt x="131" y="176"/>
                      </a:cubicBezTo>
                      <a:cubicBezTo>
                        <a:pt x="131" y="173"/>
                        <a:pt x="131" y="173"/>
                        <a:pt x="131" y="173"/>
                      </a:cubicBezTo>
                      <a:cubicBezTo>
                        <a:pt x="133" y="174"/>
                        <a:pt x="135" y="175"/>
                        <a:pt x="137" y="176"/>
                      </a:cubicBezTo>
                      <a:cubicBezTo>
                        <a:pt x="138" y="177"/>
                        <a:pt x="138" y="177"/>
                        <a:pt x="138" y="177"/>
                      </a:cubicBezTo>
                      <a:cubicBezTo>
                        <a:pt x="139" y="177"/>
                        <a:pt x="139" y="177"/>
                        <a:pt x="139" y="177"/>
                      </a:cubicBezTo>
                      <a:cubicBezTo>
                        <a:pt x="140" y="176"/>
                        <a:pt x="140" y="176"/>
                        <a:pt x="140" y="176"/>
                      </a:cubicBezTo>
                      <a:cubicBezTo>
                        <a:pt x="141" y="176"/>
                        <a:pt x="141" y="176"/>
                        <a:pt x="141" y="176"/>
                      </a:cubicBezTo>
                      <a:cubicBezTo>
                        <a:pt x="143" y="175"/>
                        <a:pt x="143" y="175"/>
                        <a:pt x="143" y="175"/>
                      </a:cubicBezTo>
                      <a:cubicBezTo>
                        <a:pt x="145" y="173"/>
                        <a:pt x="146" y="171"/>
                        <a:pt x="146" y="169"/>
                      </a:cubicBezTo>
                      <a:cubicBezTo>
                        <a:pt x="148" y="167"/>
                        <a:pt x="148" y="167"/>
                        <a:pt x="148" y="167"/>
                      </a:cubicBezTo>
                      <a:cubicBezTo>
                        <a:pt x="148" y="170"/>
                        <a:pt x="148" y="174"/>
                        <a:pt x="147" y="177"/>
                      </a:cubicBezTo>
                      <a:cubicBezTo>
                        <a:pt x="156" y="166"/>
                        <a:pt x="156" y="166"/>
                        <a:pt x="156" y="166"/>
                      </a:cubicBezTo>
                      <a:cubicBezTo>
                        <a:pt x="158" y="166"/>
                        <a:pt x="158" y="166"/>
                        <a:pt x="158" y="166"/>
                      </a:cubicBezTo>
                      <a:cubicBezTo>
                        <a:pt x="158" y="168"/>
                        <a:pt x="158" y="168"/>
                        <a:pt x="158" y="168"/>
                      </a:cubicBezTo>
                      <a:cubicBezTo>
                        <a:pt x="157" y="169"/>
                        <a:pt x="157" y="169"/>
                        <a:pt x="157" y="169"/>
                      </a:cubicBezTo>
                      <a:cubicBezTo>
                        <a:pt x="156" y="170"/>
                        <a:pt x="156" y="170"/>
                        <a:pt x="156" y="170"/>
                      </a:cubicBezTo>
                      <a:cubicBezTo>
                        <a:pt x="156" y="171"/>
                        <a:pt x="156" y="171"/>
                        <a:pt x="156" y="171"/>
                      </a:cubicBezTo>
                      <a:cubicBezTo>
                        <a:pt x="157" y="171"/>
                        <a:pt x="157" y="171"/>
                        <a:pt x="157" y="171"/>
                      </a:cubicBezTo>
                      <a:cubicBezTo>
                        <a:pt x="157" y="171"/>
                        <a:pt x="157" y="171"/>
                        <a:pt x="157" y="171"/>
                      </a:cubicBezTo>
                      <a:cubicBezTo>
                        <a:pt x="158" y="171"/>
                        <a:pt x="158" y="171"/>
                        <a:pt x="158" y="171"/>
                      </a:cubicBezTo>
                      <a:cubicBezTo>
                        <a:pt x="159" y="169"/>
                        <a:pt x="159" y="169"/>
                        <a:pt x="159" y="169"/>
                      </a:cubicBezTo>
                      <a:cubicBezTo>
                        <a:pt x="162" y="169"/>
                        <a:pt x="162" y="169"/>
                        <a:pt x="162" y="169"/>
                      </a:cubicBezTo>
                      <a:cubicBezTo>
                        <a:pt x="164" y="171"/>
                        <a:pt x="164" y="171"/>
                        <a:pt x="164" y="171"/>
                      </a:cubicBezTo>
                      <a:cubicBezTo>
                        <a:pt x="167" y="175"/>
                        <a:pt x="167" y="175"/>
                        <a:pt x="167" y="175"/>
                      </a:cubicBezTo>
                      <a:cubicBezTo>
                        <a:pt x="167" y="175"/>
                        <a:pt x="167" y="175"/>
                        <a:pt x="167" y="175"/>
                      </a:cubicBezTo>
                      <a:cubicBezTo>
                        <a:pt x="172" y="175"/>
                        <a:pt x="172" y="175"/>
                        <a:pt x="172" y="175"/>
                      </a:cubicBezTo>
                      <a:cubicBezTo>
                        <a:pt x="174" y="176"/>
                        <a:pt x="174" y="176"/>
                        <a:pt x="174" y="176"/>
                      </a:cubicBezTo>
                      <a:cubicBezTo>
                        <a:pt x="175" y="176"/>
                        <a:pt x="175" y="176"/>
                        <a:pt x="175" y="176"/>
                      </a:cubicBezTo>
                      <a:cubicBezTo>
                        <a:pt x="173" y="173"/>
                        <a:pt x="173" y="173"/>
                        <a:pt x="173" y="173"/>
                      </a:cubicBezTo>
                      <a:cubicBezTo>
                        <a:pt x="174" y="172"/>
                        <a:pt x="174" y="172"/>
                        <a:pt x="174" y="172"/>
                      </a:cubicBezTo>
                      <a:cubicBezTo>
                        <a:pt x="176" y="171"/>
                        <a:pt x="176" y="171"/>
                        <a:pt x="176" y="171"/>
                      </a:cubicBezTo>
                      <a:cubicBezTo>
                        <a:pt x="179" y="171"/>
                        <a:pt x="179" y="171"/>
                        <a:pt x="179" y="171"/>
                      </a:cubicBezTo>
                      <a:cubicBezTo>
                        <a:pt x="179" y="170"/>
                        <a:pt x="179" y="170"/>
                        <a:pt x="179" y="170"/>
                      </a:cubicBezTo>
                      <a:cubicBezTo>
                        <a:pt x="176" y="169"/>
                        <a:pt x="176" y="169"/>
                        <a:pt x="176" y="169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7" y="166"/>
                        <a:pt x="178" y="165"/>
                        <a:pt x="180" y="164"/>
                      </a:cubicBezTo>
                      <a:cubicBezTo>
                        <a:pt x="182" y="163"/>
                        <a:pt x="182" y="163"/>
                        <a:pt x="182" y="163"/>
                      </a:cubicBezTo>
                      <a:cubicBezTo>
                        <a:pt x="183" y="165"/>
                        <a:pt x="183" y="165"/>
                        <a:pt x="183" y="165"/>
                      </a:cubicBezTo>
                      <a:cubicBezTo>
                        <a:pt x="184" y="163"/>
                        <a:pt x="184" y="154"/>
                        <a:pt x="183" y="154"/>
                      </a:cubicBezTo>
                      <a:cubicBezTo>
                        <a:pt x="186" y="153"/>
                        <a:pt x="187" y="154"/>
                        <a:pt x="189" y="156"/>
                      </a:cubicBezTo>
                      <a:cubicBezTo>
                        <a:pt x="190" y="156"/>
                        <a:pt x="190" y="156"/>
                        <a:pt x="190" y="156"/>
                      </a:cubicBezTo>
                      <a:cubicBezTo>
                        <a:pt x="192" y="156"/>
                        <a:pt x="192" y="156"/>
                        <a:pt x="192" y="156"/>
                      </a:cubicBezTo>
                      <a:cubicBezTo>
                        <a:pt x="193" y="156"/>
                        <a:pt x="193" y="156"/>
                        <a:pt x="193" y="156"/>
                      </a:cubicBezTo>
                      <a:cubicBezTo>
                        <a:pt x="194" y="155"/>
                        <a:pt x="194" y="154"/>
                        <a:pt x="195" y="153"/>
                      </a:cubicBezTo>
                      <a:cubicBezTo>
                        <a:pt x="197" y="153"/>
                        <a:pt x="197" y="153"/>
                        <a:pt x="197" y="153"/>
                      </a:cubicBezTo>
                      <a:cubicBezTo>
                        <a:pt x="198" y="153"/>
                        <a:pt x="198" y="153"/>
                        <a:pt x="198" y="153"/>
                      </a:cubicBezTo>
                      <a:cubicBezTo>
                        <a:pt x="200" y="154"/>
                        <a:pt x="200" y="154"/>
                        <a:pt x="200" y="154"/>
                      </a:cubicBezTo>
                      <a:cubicBezTo>
                        <a:pt x="201" y="155"/>
                        <a:pt x="201" y="155"/>
                        <a:pt x="201" y="155"/>
                      </a:cubicBezTo>
                      <a:cubicBezTo>
                        <a:pt x="201" y="156"/>
                        <a:pt x="201" y="156"/>
                        <a:pt x="201" y="156"/>
                      </a:cubicBezTo>
                      <a:cubicBezTo>
                        <a:pt x="202" y="156"/>
                        <a:pt x="203" y="156"/>
                        <a:pt x="205" y="156"/>
                      </a:cubicBezTo>
                      <a:cubicBezTo>
                        <a:pt x="206" y="155"/>
                        <a:pt x="206" y="155"/>
                        <a:pt x="206" y="155"/>
                      </a:cubicBezTo>
                      <a:cubicBezTo>
                        <a:pt x="207" y="155"/>
                        <a:pt x="207" y="155"/>
                        <a:pt x="207" y="155"/>
                      </a:cubicBezTo>
                      <a:cubicBezTo>
                        <a:pt x="212" y="157"/>
                        <a:pt x="212" y="157"/>
                        <a:pt x="212" y="157"/>
                      </a:cubicBezTo>
                      <a:cubicBezTo>
                        <a:pt x="214" y="157"/>
                        <a:pt x="214" y="157"/>
                        <a:pt x="214" y="157"/>
                      </a:cubicBezTo>
                      <a:cubicBezTo>
                        <a:pt x="214" y="158"/>
                        <a:pt x="214" y="158"/>
                        <a:pt x="214" y="158"/>
                      </a:cubicBezTo>
                      <a:cubicBezTo>
                        <a:pt x="217" y="163"/>
                        <a:pt x="217" y="163"/>
                        <a:pt x="217" y="163"/>
                      </a:cubicBezTo>
                      <a:cubicBezTo>
                        <a:pt x="218" y="164"/>
                        <a:pt x="218" y="164"/>
                        <a:pt x="218" y="164"/>
                      </a:cubicBezTo>
                      <a:cubicBezTo>
                        <a:pt x="218" y="164"/>
                        <a:pt x="218" y="164"/>
                        <a:pt x="218" y="164"/>
                      </a:cubicBezTo>
                      <a:cubicBezTo>
                        <a:pt x="218" y="165"/>
                        <a:pt x="218" y="165"/>
                        <a:pt x="219" y="166"/>
                      </a:cubicBezTo>
                      <a:cubicBezTo>
                        <a:pt x="219" y="166"/>
                        <a:pt x="219" y="166"/>
                        <a:pt x="219" y="166"/>
                      </a:cubicBezTo>
                      <a:cubicBezTo>
                        <a:pt x="219" y="166"/>
                        <a:pt x="219" y="166"/>
                        <a:pt x="219" y="166"/>
                      </a:cubicBezTo>
                      <a:cubicBezTo>
                        <a:pt x="220" y="166"/>
                        <a:pt x="220" y="165"/>
                        <a:pt x="220" y="165"/>
                      </a:cubicBezTo>
                      <a:cubicBezTo>
                        <a:pt x="221" y="165"/>
                        <a:pt x="221" y="165"/>
                        <a:pt x="221" y="165"/>
                      </a:cubicBezTo>
                      <a:cubicBezTo>
                        <a:pt x="221" y="164"/>
                        <a:pt x="221" y="164"/>
                        <a:pt x="221" y="164"/>
                      </a:cubicBezTo>
                      <a:cubicBezTo>
                        <a:pt x="222" y="164"/>
                        <a:pt x="222" y="164"/>
                        <a:pt x="222" y="164"/>
                      </a:cubicBezTo>
                      <a:cubicBezTo>
                        <a:pt x="223" y="164"/>
                        <a:pt x="223" y="164"/>
                        <a:pt x="223" y="164"/>
                      </a:cubicBezTo>
                      <a:cubicBezTo>
                        <a:pt x="223" y="165"/>
                        <a:pt x="223" y="165"/>
                        <a:pt x="223" y="165"/>
                      </a:cubicBezTo>
                      <a:cubicBezTo>
                        <a:pt x="223" y="165"/>
                        <a:pt x="223" y="166"/>
                        <a:pt x="223" y="167"/>
                      </a:cubicBezTo>
                      <a:cubicBezTo>
                        <a:pt x="224" y="167"/>
                        <a:pt x="224" y="167"/>
                        <a:pt x="224" y="167"/>
                      </a:cubicBezTo>
                      <a:cubicBezTo>
                        <a:pt x="225" y="167"/>
                        <a:pt x="225" y="167"/>
                        <a:pt x="225" y="167"/>
                      </a:cubicBezTo>
                      <a:cubicBezTo>
                        <a:pt x="225" y="167"/>
                        <a:pt x="225" y="167"/>
                        <a:pt x="225" y="167"/>
                      </a:cubicBezTo>
                      <a:cubicBezTo>
                        <a:pt x="227" y="167"/>
                        <a:pt x="227" y="167"/>
                        <a:pt x="227" y="167"/>
                      </a:cubicBezTo>
                      <a:cubicBezTo>
                        <a:pt x="228" y="167"/>
                        <a:pt x="228" y="167"/>
                        <a:pt x="228" y="167"/>
                      </a:cubicBezTo>
                      <a:cubicBezTo>
                        <a:pt x="227" y="165"/>
                        <a:pt x="227" y="164"/>
                        <a:pt x="226" y="162"/>
                      </a:cubicBezTo>
                      <a:cubicBezTo>
                        <a:pt x="226" y="162"/>
                        <a:pt x="226" y="162"/>
                        <a:pt x="226" y="162"/>
                      </a:cubicBezTo>
                      <a:cubicBezTo>
                        <a:pt x="225" y="162"/>
                        <a:pt x="225" y="162"/>
                        <a:pt x="225" y="162"/>
                      </a:cubicBezTo>
                      <a:cubicBezTo>
                        <a:pt x="224" y="161"/>
                        <a:pt x="223" y="161"/>
                        <a:pt x="223" y="160"/>
                      </a:cubicBezTo>
                      <a:cubicBezTo>
                        <a:pt x="225" y="160"/>
                        <a:pt x="225" y="160"/>
                        <a:pt x="225" y="160"/>
                      </a:cubicBezTo>
                      <a:cubicBezTo>
                        <a:pt x="226" y="160"/>
                        <a:pt x="226" y="160"/>
                        <a:pt x="226" y="160"/>
                      </a:cubicBezTo>
                      <a:cubicBezTo>
                        <a:pt x="226" y="159"/>
                        <a:pt x="226" y="158"/>
                        <a:pt x="227" y="157"/>
                      </a:cubicBezTo>
                      <a:cubicBezTo>
                        <a:pt x="227" y="158"/>
                        <a:pt x="227" y="158"/>
                        <a:pt x="227" y="158"/>
                      </a:cubicBezTo>
                      <a:cubicBezTo>
                        <a:pt x="228" y="158"/>
                        <a:pt x="228" y="158"/>
                        <a:pt x="228" y="158"/>
                      </a:cubicBezTo>
                      <a:cubicBezTo>
                        <a:pt x="229" y="160"/>
                        <a:pt x="229" y="160"/>
                        <a:pt x="229" y="160"/>
                      </a:cubicBezTo>
                      <a:cubicBezTo>
                        <a:pt x="229" y="161"/>
                        <a:pt x="229" y="162"/>
                        <a:pt x="228" y="163"/>
                      </a:cubicBezTo>
                      <a:cubicBezTo>
                        <a:pt x="229" y="164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9" y="164"/>
                      </a:cubicBezTo>
                      <a:cubicBezTo>
                        <a:pt x="230" y="164"/>
                        <a:pt x="230" y="164"/>
                        <a:pt x="230" y="164"/>
                      </a:cubicBezTo>
                      <a:cubicBezTo>
                        <a:pt x="233" y="160"/>
                        <a:pt x="233" y="160"/>
                        <a:pt x="233" y="160"/>
                      </a:cubicBezTo>
                      <a:cubicBezTo>
                        <a:pt x="232" y="159"/>
                        <a:pt x="230" y="158"/>
                        <a:pt x="229" y="156"/>
                      </a:cubicBezTo>
                      <a:cubicBezTo>
                        <a:pt x="228" y="155"/>
                        <a:pt x="228" y="155"/>
                        <a:pt x="228" y="155"/>
                      </a:cubicBezTo>
                      <a:cubicBezTo>
                        <a:pt x="228" y="153"/>
                        <a:pt x="229" y="151"/>
                        <a:pt x="229" y="150"/>
                      </a:cubicBezTo>
                      <a:cubicBezTo>
                        <a:pt x="230" y="149"/>
                        <a:pt x="230" y="149"/>
                        <a:pt x="230" y="149"/>
                      </a:cubicBezTo>
                      <a:cubicBezTo>
                        <a:pt x="231" y="149"/>
                        <a:pt x="231" y="149"/>
                        <a:pt x="231" y="149"/>
                      </a:cubicBezTo>
                      <a:cubicBezTo>
                        <a:pt x="234" y="152"/>
                        <a:pt x="234" y="152"/>
                        <a:pt x="234" y="152"/>
                      </a:cubicBezTo>
                      <a:cubicBezTo>
                        <a:pt x="237" y="156"/>
                        <a:pt x="240" y="160"/>
                        <a:pt x="241" y="165"/>
                      </a:cubicBezTo>
                      <a:cubicBezTo>
                        <a:pt x="241" y="166"/>
                        <a:pt x="241" y="168"/>
                        <a:pt x="241" y="169"/>
                      </a:cubicBezTo>
                      <a:cubicBezTo>
                        <a:pt x="242" y="170"/>
                        <a:pt x="242" y="170"/>
                        <a:pt x="242" y="170"/>
                      </a:cubicBezTo>
                      <a:cubicBezTo>
                        <a:pt x="243" y="168"/>
                        <a:pt x="243" y="168"/>
                        <a:pt x="243" y="168"/>
                      </a:cubicBezTo>
                      <a:cubicBezTo>
                        <a:pt x="244" y="166"/>
                        <a:pt x="244" y="164"/>
                        <a:pt x="244" y="161"/>
                      </a:cubicBezTo>
                      <a:cubicBezTo>
                        <a:pt x="243" y="161"/>
                        <a:pt x="243" y="161"/>
                        <a:pt x="243" y="161"/>
                      </a:cubicBezTo>
                      <a:cubicBezTo>
                        <a:pt x="241" y="160"/>
                        <a:pt x="241" y="160"/>
                        <a:pt x="241" y="160"/>
                      </a:cubicBezTo>
                      <a:cubicBezTo>
                        <a:pt x="241" y="160"/>
                        <a:pt x="241" y="160"/>
                        <a:pt x="241" y="160"/>
                      </a:cubicBezTo>
                      <a:cubicBezTo>
                        <a:pt x="241" y="159"/>
                        <a:pt x="241" y="159"/>
                        <a:pt x="241" y="159"/>
                      </a:cubicBezTo>
                      <a:cubicBezTo>
                        <a:pt x="241" y="158"/>
                        <a:pt x="242" y="158"/>
                        <a:pt x="242" y="157"/>
                      </a:cubicBezTo>
                      <a:cubicBezTo>
                        <a:pt x="242" y="157"/>
                        <a:pt x="242" y="157"/>
                        <a:pt x="242" y="157"/>
                      </a:cubicBezTo>
                      <a:cubicBezTo>
                        <a:pt x="243" y="157"/>
                        <a:pt x="243" y="157"/>
                        <a:pt x="243" y="157"/>
                      </a:cubicBezTo>
                      <a:cubicBezTo>
                        <a:pt x="247" y="159"/>
                        <a:pt x="250" y="159"/>
                        <a:pt x="254" y="162"/>
                      </a:cubicBezTo>
                      <a:cubicBezTo>
                        <a:pt x="257" y="163"/>
                        <a:pt x="257" y="163"/>
                        <a:pt x="257" y="163"/>
                      </a:cubicBezTo>
                      <a:cubicBezTo>
                        <a:pt x="259" y="161"/>
                        <a:pt x="259" y="161"/>
                        <a:pt x="259" y="161"/>
                      </a:cubicBezTo>
                      <a:cubicBezTo>
                        <a:pt x="260" y="160"/>
                        <a:pt x="260" y="159"/>
                        <a:pt x="260" y="158"/>
                      </a:cubicBezTo>
                      <a:cubicBezTo>
                        <a:pt x="262" y="158"/>
                        <a:pt x="262" y="158"/>
                        <a:pt x="262" y="158"/>
                      </a:cubicBezTo>
                      <a:cubicBezTo>
                        <a:pt x="263" y="159"/>
                        <a:pt x="263" y="159"/>
                        <a:pt x="263" y="159"/>
                      </a:cubicBezTo>
                      <a:cubicBezTo>
                        <a:pt x="264" y="160"/>
                        <a:pt x="264" y="160"/>
                        <a:pt x="264" y="160"/>
                      </a:cubicBezTo>
                      <a:cubicBezTo>
                        <a:pt x="264" y="161"/>
                        <a:pt x="264" y="161"/>
                        <a:pt x="264" y="161"/>
                      </a:cubicBezTo>
                      <a:cubicBezTo>
                        <a:pt x="264" y="163"/>
                        <a:pt x="264" y="164"/>
                        <a:pt x="264" y="166"/>
                      </a:cubicBezTo>
                      <a:cubicBezTo>
                        <a:pt x="263" y="167"/>
                        <a:pt x="263" y="167"/>
                        <a:pt x="263" y="167"/>
                      </a:cubicBezTo>
                      <a:cubicBezTo>
                        <a:pt x="263" y="168"/>
                        <a:pt x="263" y="169"/>
                        <a:pt x="262" y="170"/>
                      </a:cubicBezTo>
                      <a:cubicBezTo>
                        <a:pt x="261" y="168"/>
                        <a:pt x="261" y="168"/>
                        <a:pt x="261" y="168"/>
                      </a:cubicBezTo>
                      <a:cubicBezTo>
                        <a:pt x="261" y="167"/>
                        <a:pt x="260" y="166"/>
                        <a:pt x="260" y="165"/>
                      </a:cubicBezTo>
                      <a:cubicBezTo>
                        <a:pt x="259" y="165"/>
                        <a:pt x="259" y="165"/>
                        <a:pt x="259" y="165"/>
                      </a:cubicBezTo>
                      <a:cubicBezTo>
                        <a:pt x="259" y="166"/>
                        <a:pt x="258" y="168"/>
                        <a:pt x="257" y="168"/>
                      </a:cubicBezTo>
                      <a:cubicBezTo>
                        <a:pt x="257" y="167"/>
                        <a:pt x="257" y="167"/>
                        <a:pt x="257" y="167"/>
                      </a:cubicBezTo>
                      <a:cubicBezTo>
                        <a:pt x="257" y="166"/>
                        <a:pt x="257" y="166"/>
                        <a:pt x="258" y="165"/>
                      </a:cubicBezTo>
                      <a:cubicBezTo>
                        <a:pt x="257" y="165"/>
                        <a:pt x="257" y="165"/>
                        <a:pt x="257" y="165"/>
                      </a:cubicBezTo>
                      <a:cubicBezTo>
                        <a:pt x="256" y="165"/>
                        <a:pt x="256" y="165"/>
                        <a:pt x="256" y="165"/>
                      </a:cubicBezTo>
                      <a:cubicBezTo>
                        <a:pt x="254" y="167"/>
                        <a:pt x="254" y="167"/>
                        <a:pt x="254" y="167"/>
                      </a:cubicBezTo>
                      <a:cubicBezTo>
                        <a:pt x="253" y="169"/>
                        <a:pt x="253" y="169"/>
                        <a:pt x="253" y="169"/>
                      </a:cubicBezTo>
                      <a:cubicBezTo>
                        <a:pt x="253" y="171"/>
                        <a:pt x="253" y="171"/>
                        <a:pt x="253" y="171"/>
                      </a:cubicBezTo>
                      <a:cubicBezTo>
                        <a:pt x="254" y="175"/>
                        <a:pt x="254" y="175"/>
                        <a:pt x="254" y="175"/>
                      </a:cubicBezTo>
                      <a:cubicBezTo>
                        <a:pt x="256" y="176"/>
                        <a:pt x="256" y="176"/>
                        <a:pt x="256" y="176"/>
                      </a:cubicBezTo>
                      <a:cubicBezTo>
                        <a:pt x="255" y="177"/>
                        <a:pt x="255" y="177"/>
                        <a:pt x="255" y="177"/>
                      </a:cubicBezTo>
                      <a:cubicBezTo>
                        <a:pt x="254" y="177"/>
                        <a:pt x="254" y="177"/>
                        <a:pt x="254" y="177"/>
                      </a:cubicBezTo>
                      <a:cubicBezTo>
                        <a:pt x="253" y="176"/>
                        <a:pt x="253" y="176"/>
                        <a:pt x="253" y="176"/>
                      </a:cubicBezTo>
                      <a:cubicBezTo>
                        <a:pt x="252" y="176"/>
                        <a:pt x="252" y="176"/>
                        <a:pt x="252" y="176"/>
                      </a:cubicBezTo>
                      <a:cubicBezTo>
                        <a:pt x="251" y="177"/>
                        <a:pt x="251" y="177"/>
                        <a:pt x="251" y="177"/>
                      </a:cubicBezTo>
                      <a:cubicBezTo>
                        <a:pt x="250" y="178"/>
                        <a:pt x="250" y="178"/>
                        <a:pt x="250" y="178"/>
                      </a:cubicBezTo>
                      <a:cubicBezTo>
                        <a:pt x="250" y="180"/>
                        <a:pt x="250" y="180"/>
                        <a:pt x="250" y="180"/>
                      </a:cubicBezTo>
                      <a:cubicBezTo>
                        <a:pt x="251" y="181"/>
                        <a:pt x="251" y="181"/>
                        <a:pt x="251" y="181"/>
                      </a:cubicBezTo>
                      <a:cubicBezTo>
                        <a:pt x="252" y="180"/>
                        <a:pt x="254" y="180"/>
                        <a:pt x="255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5" y="184"/>
                        <a:pt x="255" y="184"/>
                        <a:pt x="255" y="184"/>
                      </a:cubicBezTo>
                      <a:cubicBezTo>
                        <a:pt x="257" y="185"/>
                        <a:pt x="257" y="185"/>
                        <a:pt x="257" y="185"/>
                      </a:cubicBezTo>
                      <a:cubicBezTo>
                        <a:pt x="260" y="182"/>
                        <a:pt x="260" y="182"/>
                        <a:pt x="260" y="182"/>
                      </a:cubicBezTo>
                      <a:cubicBezTo>
                        <a:pt x="263" y="183"/>
                        <a:pt x="263" y="183"/>
                        <a:pt x="263" y="183"/>
                      </a:cubicBezTo>
                      <a:cubicBezTo>
                        <a:pt x="265" y="181"/>
                        <a:pt x="265" y="181"/>
                        <a:pt x="265" y="181"/>
                      </a:cubicBezTo>
                      <a:cubicBezTo>
                        <a:pt x="269" y="173"/>
                        <a:pt x="269" y="173"/>
                        <a:pt x="269" y="173"/>
                      </a:cubicBezTo>
                      <a:cubicBezTo>
                        <a:pt x="270" y="172"/>
                        <a:pt x="270" y="172"/>
                        <a:pt x="270" y="172"/>
                      </a:cubicBezTo>
                      <a:cubicBezTo>
                        <a:pt x="269" y="169"/>
                        <a:pt x="269" y="167"/>
                        <a:pt x="268" y="165"/>
                      </a:cubicBezTo>
                      <a:cubicBezTo>
                        <a:pt x="269" y="163"/>
                        <a:pt x="269" y="163"/>
                        <a:pt x="269" y="163"/>
                      </a:cubicBezTo>
                      <a:cubicBezTo>
                        <a:pt x="271" y="160"/>
                        <a:pt x="271" y="160"/>
                        <a:pt x="271" y="160"/>
                      </a:cubicBezTo>
                      <a:cubicBezTo>
                        <a:pt x="275" y="161"/>
                        <a:pt x="275" y="161"/>
                        <a:pt x="275" y="161"/>
                      </a:cubicBezTo>
                      <a:cubicBezTo>
                        <a:pt x="279" y="163"/>
                        <a:pt x="279" y="163"/>
                        <a:pt x="279" y="163"/>
                      </a:cubicBezTo>
                      <a:cubicBezTo>
                        <a:pt x="281" y="165"/>
                        <a:pt x="281" y="165"/>
                        <a:pt x="281" y="165"/>
                      </a:cubicBezTo>
                      <a:cubicBezTo>
                        <a:pt x="282" y="166"/>
                        <a:pt x="282" y="167"/>
                        <a:pt x="283" y="169"/>
                      </a:cubicBezTo>
                      <a:cubicBezTo>
                        <a:pt x="283" y="170"/>
                        <a:pt x="283" y="170"/>
                        <a:pt x="283" y="170"/>
                      </a:cubicBezTo>
                      <a:cubicBezTo>
                        <a:pt x="282" y="171"/>
                        <a:pt x="282" y="171"/>
                        <a:pt x="282" y="171"/>
                      </a:cubicBezTo>
                      <a:cubicBezTo>
                        <a:pt x="281" y="171"/>
                        <a:pt x="281" y="171"/>
                        <a:pt x="281" y="171"/>
                      </a:cubicBezTo>
                      <a:cubicBezTo>
                        <a:pt x="280" y="169"/>
                        <a:pt x="280" y="169"/>
                        <a:pt x="280" y="169"/>
                      </a:cubicBezTo>
                      <a:cubicBezTo>
                        <a:pt x="279" y="169"/>
                        <a:pt x="279" y="169"/>
                        <a:pt x="279" y="169"/>
                      </a:cubicBezTo>
                      <a:cubicBezTo>
                        <a:pt x="277" y="169"/>
                        <a:pt x="277" y="169"/>
                        <a:pt x="277" y="169"/>
                      </a:cubicBezTo>
                      <a:cubicBezTo>
                        <a:pt x="274" y="170"/>
                        <a:pt x="274" y="170"/>
                        <a:pt x="274" y="170"/>
                      </a:cubicBezTo>
                      <a:cubicBezTo>
                        <a:pt x="273" y="170"/>
                        <a:pt x="273" y="170"/>
                        <a:pt x="273" y="170"/>
                      </a:cubicBezTo>
                      <a:cubicBezTo>
                        <a:pt x="272" y="171"/>
                        <a:pt x="272" y="171"/>
                        <a:pt x="272" y="171"/>
                      </a:cubicBezTo>
                      <a:cubicBezTo>
                        <a:pt x="274" y="172"/>
                        <a:pt x="274" y="172"/>
                        <a:pt x="274" y="172"/>
                      </a:cubicBezTo>
                      <a:cubicBezTo>
                        <a:pt x="275" y="174"/>
                        <a:pt x="275" y="174"/>
                        <a:pt x="275" y="174"/>
                      </a:cubicBezTo>
                      <a:cubicBezTo>
                        <a:pt x="276" y="175"/>
                        <a:pt x="276" y="175"/>
                        <a:pt x="276" y="175"/>
                      </a:cubicBezTo>
                      <a:cubicBezTo>
                        <a:pt x="277" y="177"/>
                        <a:pt x="277" y="177"/>
                        <a:pt x="277" y="177"/>
                      </a:cubicBezTo>
                      <a:cubicBezTo>
                        <a:pt x="278" y="178"/>
                        <a:pt x="279" y="179"/>
                        <a:pt x="280" y="180"/>
                      </a:cubicBezTo>
                      <a:cubicBezTo>
                        <a:pt x="281" y="179"/>
                        <a:pt x="281" y="179"/>
                        <a:pt x="281" y="179"/>
                      </a:cubicBezTo>
                      <a:cubicBezTo>
                        <a:pt x="281" y="179"/>
                        <a:pt x="281" y="178"/>
                        <a:pt x="281" y="177"/>
                      </a:cubicBezTo>
                      <a:cubicBezTo>
                        <a:pt x="282" y="177"/>
                        <a:pt x="282" y="177"/>
                        <a:pt x="282" y="177"/>
                      </a:cubicBezTo>
                      <a:cubicBezTo>
                        <a:pt x="283" y="178"/>
                        <a:pt x="283" y="178"/>
                        <a:pt x="283" y="178"/>
                      </a:cubicBezTo>
                      <a:cubicBezTo>
                        <a:pt x="284" y="181"/>
                        <a:pt x="285" y="184"/>
                        <a:pt x="285" y="187"/>
                      </a:cubicBezTo>
                      <a:cubicBezTo>
                        <a:pt x="285" y="188"/>
                        <a:pt x="285" y="188"/>
                        <a:pt x="285" y="188"/>
                      </a:cubicBezTo>
                      <a:cubicBezTo>
                        <a:pt x="286" y="189"/>
                        <a:pt x="286" y="189"/>
                        <a:pt x="286" y="189"/>
                      </a:cubicBezTo>
                      <a:cubicBezTo>
                        <a:pt x="286" y="190"/>
                        <a:pt x="288" y="190"/>
                        <a:pt x="288" y="190"/>
                      </a:cubicBezTo>
                      <a:cubicBezTo>
                        <a:pt x="289" y="191"/>
                        <a:pt x="289" y="191"/>
                        <a:pt x="289" y="191"/>
                      </a:cubicBezTo>
                      <a:cubicBezTo>
                        <a:pt x="289" y="191"/>
                        <a:pt x="289" y="191"/>
                        <a:pt x="289" y="191"/>
                      </a:cubicBezTo>
                      <a:cubicBezTo>
                        <a:pt x="289" y="192"/>
                        <a:pt x="289" y="192"/>
                        <a:pt x="289" y="192"/>
                      </a:cubicBezTo>
                      <a:cubicBezTo>
                        <a:pt x="288" y="192"/>
                        <a:pt x="288" y="192"/>
                        <a:pt x="288" y="192"/>
                      </a:cubicBezTo>
                      <a:cubicBezTo>
                        <a:pt x="288" y="192"/>
                        <a:pt x="288" y="192"/>
                        <a:pt x="288" y="192"/>
                      </a:cubicBezTo>
                      <a:cubicBezTo>
                        <a:pt x="288" y="192"/>
                        <a:pt x="288" y="192"/>
                        <a:pt x="288" y="192"/>
                      </a:cubicBezTo>
                      <a:cubicBezTo>
                        <a:pt x="287" y="193"/>
                        <a:pt x="287" y="193"/>
                        <a:pt x="287" y="193"/>
                      </a:cubicBezTo>
                      <a:cubicBezTo>
                        <a:pt x="287" y="193"/>
                        <a:pt x="287" y="194"/>
                        <a:pt x="287" y="194"/>
                      </a:cubicBezTo>
                      <a:cubicBezTo>
                        <a:pt x="287" y="194"/>
                        <a:pt x="287" y="194"/>
                        <a:pt x="287" y="194"/>
                      </a:cubicBezTo>
                      <a:cubicBezTo>
                        <a:pt x="288" y="195"/>
                        <a:pt x="288" y="195"/>
                        <a:pt x="288" y="195"/>
                      </a:cubicBezTo>
                      <a:cubicBezTo>
                        <a:pt x="288" y="194"/>
                        <a:pt x="288" y="194"/>
                        <a:pt x="288" y="194"/>
                      </a:cubicBezTo>
                      <a:cubicBezTo>
                        <a:pt x="287" y="197"/>
                        <a:pt x="285" y="199"/>
                        <a:pt x="285" y="202"/>
                      </a:cubicBezTo>
                      <a:cubicBezTo>
                        <a:pt x="285" y="202"/>
                        <a:pt x="285" y="202"/>
                        <a:pt x="285" y="202"/>
                      </a:cubicBezTo>
                      <a:cubicBezTo>
                        <a:pt x="286" y="202"/>
                        <a:pt x="286" y="202"/>
                        <a:pt x="286" y="202"/>
                      </a:cubicBezTo>
                      <a:cubicBezTo>
                        <a:pt x="287" y="202"/>
                        <a:pt x="287" y="202"/>
                        <a:pt x="287" y="202"/>
                      </a:cubicBezTo>
                      <a:cubicBezTo>
                        <a:pt x="288" y="201"/>
                        <a:pt x="288" y="201"/>
                        <a:pt x="288" y="201"/>
                      </a:cubicBezTo>
                      <a:cubicBezTo>
                        <a:pt x="288" y="201"/>
                        <a:pt x="288" y="201"/>
                        <a:pt x="288" y="201"/>
                      </a:cubicBezTo>
                      <a:cubicBezTo>
                        <a:pt x="289" y="200"/>
                        <a:pt x="289" y="200"/>
                        <a:pt x="289" y="200"/>
                      </a:cubicBezTo>
                      <a:cubicBezTo>
                        <a:pt x="289" y="199"/>
                        <a:pt x="289" y="199"/>
                        <a:pt x="289" y="198"/>
                      </a:cubicBezTo>
                      <a:cubicBezTo>
                        <a:pt x="290" y="198"/>
                        <a:pt x="290" y="198"/>
                        <a:pt x="290" y="198"/>
                      </a:cubicBezTo>
                      <a:cubicBezTo>
                        <a:pt x="291" y="198"/>
                        <a:pt x="291" y="198"/>
                        <a:pt x="291" y="198"/>
                      </a:cubicBezTo>
                      <a:cubicBezTo>
                        <a:pt x="293" y="201"/>
                        <a:pt x="295" y="205"/>
                        <a:pt x="296" y="209"/>
                      </a:cubicBezTo>
                      <a:cubicBezTo>
                        <a:pt x="299" y="209"/>
                        <a:pt x="299" y="209"/>
                        <a:pt x="299" y="209"/>
                      </a:cubicBezTo>
                      <a:cubicBezTo>
                        <a:pt x="297" y="204"/>
                        <a:pt x="294" y="199"/>
                        <a:pt x="293" y="194"/>
                      </a:cubicBezTo>
                      <a:close/>
                      <a:moveTo>
                        <a:pt x="323" y="152"/>
                      </a:moveTo>
                      <a:cubicBezTo>
                        <a:pt x="323" y="152"/>
                        <a:pt x="323" y="152"/>
                        <a:pt x="323" y="152"/>
                      </a:cubicBezTo>
                      <a:cubicBezTo>
                        <a:pt x="323" y="152"/>
                        <a:pt x="322" y="153"/>
                        <a:pt x="322" y="154"/>
                      </a:cubicBezTo>
                      <a:cubicBezTo>
                        <a:pt x="320" y="156"/>
                        <a:pt x="320" y="156"/>
                        <a:pt x="320" y="156"/>
                      </a:cubicBezTo>
                      <a:cubicBezTo>
                        <a:pt x="318" y="160"/>
                        <a:pt x="318" y="160"/>
                        <a:pt x="318" y="160"/>
                      </a:cubicBezTo>
                      <a:cubicBezTo>
                        <a:pt x="313" y="163"/>
                        <a:pt x="309" y="164"/>
                        <a:pt x="304" y="165"/>
                      </a:cubicBezTo>
                      <a:cubicBezTo>
                        <a:pt x="305" y="166"/>
                        <a:pt x="305" y="166"/>
                        <a:pt x="305" y="167"/>
                      </a:cubicBezTo>
                      <a:cubicBezTo>
                        <a:pt x="302" y="168"/>
                        <a:pt x="302" y="168"/>
                        <a:pt x="302" y="168"/>
                      </a:cubicBezTo>
                      <a:cubicBezTo>
                        <a:pt x="299" y="171"/>
                        <a:pt x="299" y="171"/>
                        <a:pt x="299" y="171"/>
                      </a:cubicBezTo>
                      <a:cubicBezTo>
                        <a:pt x="299" y="172"/>
                        <a:pt x="299" y="172"/>
                        <a:pt x="299" y="172"/>
                      </a:cubicBezTo>
                      <a:cubicBezTo>
                        <a:pt x="301" y="173"/>
                        <a:pt x="301" y="173"/>
                        <a:pt x="301" y="173"/>
                      </a:cubicBezTo>
                      <a:cubicBezTo>
                        <a:pt x="304" y="171"/>
                        <a:pt x="304" y="171"/>
                        <a:pt x="304" y="171"/>
                      </a:cubicBezTo>
                      <a:cubicBezTo>
                        <a:pt x="306" y="170"/>
                        <a:pt x="306" y="170"/>
                        <a:pt x="306" y="170"/>
                      </a:cubicBezTo>
                      <a:cubicBezTo>
                        <a:pt x="309" y="169"/>
                        <a:pt x="309" y="169"/>
                        <a:pt x="309" y="169"/>
                      </a:cubicBezTo>
                      <a:cubicBezTo>
                        <a:pt x="311" y="168"/>
                        <a:pt x="311" y="168"/>
                        <a:pt x="311" y="168"/>
                      </a:cubicBezTo>
                      <a:cubicBezTo>
                        <a:pt x="314" y="167"/>
                        <a:pt x="314" y="167"/>
                        <a:pt x="314" y="167"/>
                      </a:cubicBezTo>
                      <a:cubicBezTo>
                        <a:pt x="318" y="163"/>
                        <a:pt x="321" y="158"/>
                        <a:pt x="323" y="154"/>
                      </a:cubicBezTo>
                      <a:cubicBezTo>
                        <a:pt x="324" y="152"/>
                        <a:pt x="324" y="152"/>
                        <a:pt x="324" y="152"/>
                      </a:cubicBezTo>
                      <a:lnTo>
                        <a:pt x="323" y="152"/>
                      </a:lnTo>
                      <a:close/>
                    </a:path>
                  </a:pathLst>
                </a:custGeom>
                <a:solidFill>
                  <a:srgbClr val="FFFFC9"/>
                </a:solidFill>
                <a:ln w="7938" cap="rnd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6" name="Freeform 25"/>
                <p:cNvSpPr/>
                <p:nvPr/>
              </p:nvSpPr>
              <p:spPr bwMode="auto">
                <a:xfrm>
                  <a:off x="2265829" y="3589923"/>
                  <a:ext cx="809625" cy="1116013"/>
                </a:xfrm>
                <a:custGeom>
                  <a:avLst/>
                  <a:gdLst>
                    <a:gd name="T0" fmla="*/ 2147483646 w 213"/>
                    <a:gd name="T1" fmla="*/ 2147483646 h 293"/>
                    <a:gd name="T2" fmla="*/ 2147483646 w 213"/>
                    <a:gd name="T3" fmla="*/ 2074620601 h 293"/>
                    <a:gd name="T4" fmla="*/ 2147483646 w 213"/>
                    <a:gd name="T5" fmla="*/ 1886018382 h 293"/>
                    <a:gd name="T6" fmla="*/ 2147483646 w 213"/>
                    <a:gd name="T7" fmla="*/ 1784465099 h 293"/>
                    <a:gd name="T8" fmla="*/ 2147483646 w 213"/>
                    <a:gd name="T9" fmla="*/ 1624875383 h 293"/>
                    <a:gd name="T10" fmla="*/ 2147483646 w 213"/>
                    <a:gd name="T11" fmla="*/ 1465289476 h 293"/>
                    <a:gd name="T12" fmla="*/ 2094963604 w 213"/>
                    <a:gd name="T13" fmla="*/ 1320211725 h 293"/>
                    <a:gd name="T14" fmla="*/ 2123859234 w 213"/>
                    <a:gd name="T15" fmla="*/ 1102597003 h 293"/>
                    <a:gd name="T16" fmla="*/ 2123859234 w 213"/>
                    <a:gd name="T17" fmla="*/ 913994783 h 293"/>
                    <a:gd name="T18" fmla="*/ 2147483646 w 213"/>
                    <a:gd name="T19" fmla="*/ 507774033 h 293"/>
                    <a:gd name="T20" fmla="*/ 2123859234 w 213"/>
                    <a:gd name="T21" fmla="*/ 449741409 h 293"/>
                    <a:gd name="T22" fmla="*/ 2147483646 w 213"/>
                    <a:gd name="T23" fmla="*/ 420728906 h 293"/>
                    <a:gd name="T24" fmla="*/ 2080515789 w 213"/>
                    <a:gd name="T25" fmla="*/ 174094063 h 293"/>
                    <a:gd name="T26" fmla="*/ 1964933268 w 213"/>
                    <a:gd name="T27" fmla="*/ 72540780 h 293"/>
                    <a:gd name="T28" fmla="*/ 1964933268 w 213"/>
                    <a:gd name="T29" fmla="*/ 43524468 h 293"/>
                    <a:gd name="T30" fmla="*/ 1545939026 w 213"/>
                    <a:gd name="T31" fmla="*/ 14508156 h 293"/>
                    <a:gd name="T32" fmla="*/ 1618178102 w 213"/>
                    <a:gd name="T33" fmla="*/ 130569595 h 293"/>
                    <a:gd name="T34" fmla="*/ 1228083292 w 213"/>
                    <a:gd name="T35" fmla="*/ 435233253 h 293"/>
                    <a:gd name="T36" fmla="*/ 1256978923 w 213"/>
                    <a:gd name="T37" fmla="*/ 522282189 h 293"/>
                    <a:gd name="T38" fmla="*/ 1126944785 w 213"/>
                    <a:gd name="T39" fmla="*/ 623835472 h 293"/>
                    <a:gd name="T40" fmla="*/ 780193421 w 213"/>
                    <a:gd name="T41" fmla="*/ 943007287 h 293"/>
                    <a:gd name="T42" fmla="*/ 664610900 w 213"/>
                    <a:gd name="T43" fmla="*/ 913994783 h 293"/>
                    <a:gd name="T44" fmla="*/ 577920208 w 213"/>
                    <a:gd name="T45" fmla="*/ 972023599 h 293"/>
                    <a:gd name="T46" fmla="*/ 606815838 w 213"/>
                    <a:gd name="T47" fmla="*/ 1044564379 h 293"/>
                    <a:gd name="T48" fmla="*/ 346751364 w 213"/>
                    <a:gd name="T49" fmla="*/ 1030056223 h 293"/>
                    <a:gd name="T50" fmla="*/ 187825398 w 213"/>
                    <a:gd name="T51" fmla="*/ 1030056223 h 293"/>
                    <a:gd name="T52" fmla="*/ 317855734 w 213"/>
                    <a:gd name="T53" fmla="*/ 1334719881 h 293"/>
                    <a:gd name="T54" fmla="*/ 260064474 w 213"/>
                    <a:gd name="T55" fmla="*/ 1450781320 h 293"/>
                    <a:gd name="T56" fmla="*/ 418994241 w 213"/>
                    <a:gd name="T57" fmla="*/ 1363736193 h 293"/>
                    <a:gd name="T58" fmla="*/ 390098611 w 213"/>
                    <a:gd name="T59" fmla="*/ 1508813944 h 293"/>
                    <a:gd name="T60" fmla="*/ 375646995 w 213"/>
                    <a:gd name="T61" fmla="*/ 1624875383 h 293"/>
                    <a:gd name="T62" fmla="*/ 346751364 w 213"/>
                    <a:gd name="T63" fmla="*/ 1827985758 h 293"/>
                    <a:gd name="T64" fmla="*/ 418994241 w 213"/>
                    <a:gd name="T65" fmla="*/ 1842493914 h 293"/>
                    <a:gd name="T66" fmla="*/ 418994241 w 213"/>
                    <a:gd name="T67" fmla="*/ 2060112445 h 293"/>
                    <a:gd name="T68" fmla="*/ 245616658 w 213"/>
                    <a:gd name="T69" fmla="*/ 2147483646 h 293"/>
                    <a:gd name="T70" fmla="*/ 43343445 w 213"/>
                    <a:gd name="T71" fmla="*/ 2147483646 h 293"/>
                    <a:gd name="T72" fmla="*/ 115582521 w 213"/>
                    <a:gd name="T73" fmla="*/ 2147483646 h 293"/>
                    <a:gd name="T74" fmla="*/ 0 w 213"/>
                    <a:gd name="T75" fmla="*/ 2147483646 h 293"/>
                    <a:gd name="T76" fmla="*/ 72239076 w 213"/>
                    <a:gd name="T77" fmla="*/ 2147483646 h 293"/>
                    <a:gd name="T78" fmla="*/ 216721028 w 213"/>
                    <a:gd name="T79" fmla="*/ 2147483646 h 293"/>
                    <a:gd name="T80" fmla="*/ 231168843 w 213"/>
                    <a:gd name="T81" fmla="*/ 2147483646 h 293"/>
                    <a:gd name="T82" fmla="*/ 260064474 w 213"/>
                    <a:gd name="T83" fmla="*/ 2147483646 h 293"/>
                    <a:gd name="T84" fmla="*/ 592368023 w 213"/>
                    <a:gd name="T85" fmla="*/ 2147483646 h 293"/>
                    <a:gd name="T86" fmla="*/ 823536866 w 213"/>
                    <a:gd name="T87" fmla="*/ 2147483646 h 293"/>
                    <a:gd name="T88" fmla="*/ 765745606 w 213"/>
                    <a:gd name="T89" fmla="*/ 2147483646 h 293"/>
                    <a:gd name="T90" fmla="*/ 664610900 w 213"/>
                    <a:gd name="T91" fmla="*/ 2147483646 h 293"/>
                    <a:gd name="T92" fmla="*/ 505681132 w 213"/>
                    <a:gd name="T93" fmla="*/ 2147483646 h 293"/>
                    <a:gd name="T94" fmla="*/ 491233317 w 213"/>
                    <a:gd name="T95" fmla="*/ 2147483646 h 293"/>
                    <a:gd name="T96" fmla="*/ 390098611 w 213"/>
                    <a:gd name="T97" fmla="*/ 2147483646 h 293"/>
                    <a:gd name="T98" fmla="*/ 650163085 w 213"/>
                    <a:gd name="T99" fmla="*/ 2147483646 h 293"/>
                    <a:gd name="T100" fmla="*/ 577920208 w 213"/>
                    <a:gd name="T101" fmla="*/ 2147483646 h 293"/>
                    <a:gd name="T102" fmla="*/ 520128947 w 213"/>
                    <a:gd name="T103" fmla="*/ 2147483646 h 293"/>
                    <a:gd name="T104" fmla="*/ 1242531107 w 213"/>
                    <a:gd name="T105" fmla="*/ 2147483646 h 293"/>
                    <a:gd name="T106" fmla="*/ 1892690391 w 213"/>
                    <a:gd name="T107" fmla="*/ 2147483646 h 293"/>
                    <a:gd name="T108" fmla="*/ 2066067974 w 213"/>
                    <a:gd name="T109" fmla="*/ 2147483646 h 293"/>
                    <a:gd name="T110" fmla="*/ 2051620158 w 213"/>
                    <a:gd name="T111" fmla="*/ 2147483646 h 293"/>
                    <a:gd name="T112" fmla="*/ 2147483646 w 213"/>
                    <a:gd name="T113" fmla="*/ 2147483646 h 293"/>
                    <a:gd name="T114" fmla="*/ 2147483646 w 213"/>
                    <a:gd name="T115" fmla="*/ 2147483646 h 29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13" h="293">
                      <a:moveTo>
                        <a:pt x="213" y="172"/>
                      </a:moveTo>
                      <a:cubicBezTo>
                        <a:pt x="213" y="171"/>
                        <a:pt x="213" y="171"/>
                        <a:pt x="213" y="171"/>
                      </a:cubicBezTo>
                      <a:cubicBezTo>
                        <a:pt x="213" y="171"/>
                        <a:pt x="212" y="170"/>
                        <a:pt x="212" y="170"/>
                      </a:cubicBezTo>
                      <a:cubicBezTo>
                        <a:pt x="212" y="170"/>
                        <a:pt x="212" y="170"/>
                        <a:pt x="212" y="170"/>
                      </a:cubicBezTo>
                      <a:cubicBezTo>
                        <a:pt x="211" y="169"/>
                        <a:pt x="211" y="169"/>
                        <a:pt x="211" y="169"/>
                      </a:cubicBezTo>
                      <a:cubicBezTo>
                        <a:pt x="211" y="167"/>
                        <a:pt x="211" y="165"/>
                        <a:pt x="211" y="164"/>
                      </a:cubicBezTo>
                      <a:cubicBezTo>
                        <a:pt x="211" y="163"/>
                        <a:pt x="211" y="163"/>
                        <a:pt x="211" y="163"/>
                      </a:cubicBezTo>
                      <a:cubicBezTo>
                        <a:pt x="211" y="162"/>
                        <a:pt x="211" y="162"/>
                        <a:pt x="211" y="162"/>
                      </a:cubicBezTo>
                      <a:cubicBezTo>
                        <a:pt x="203" y="160"/>
                        <a:pt x="203" y="160"/>
                        <a:pt x="203" y="160"/>
                      </a:cubicBezTo>
                      <a:cubicBezTo>
                        <a:pt x="197" y="160"/>
                        <a:pt x="197" y="160"/>
                        <a:pt x="197" y="160"/>
                      </a:cubicBezTo>
                      <a:cubicBezTo>
                        <a:pt x="195" y="160"/>
                        <a:pt x="193" y="158"/>
                        <a:pt x="192" y="157"/>
                      </a:cubicBezTo>
                      <a:cubicBezTo>
                        <a:pt x="192" y="156"/>
                        <a:pt x="192" y="156"/>
                        <a:pt x="192" y="156"/>
                      </a:cubicBezTo>
                      <a:cubicBezTo>
                        <a:pt x="192" y="155"/>
                        <a:pt x="193" y="153"/>
                        <a:pt x="193" y="152"/>
                      </a:cubicBezTo>
                      <a:cubicBezTo>
                        <a:pt x="194" y="152"/>
                        <a:pt x="194" y="152"/>
                        <a:pt x="194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0"/>
                        <a:pt x="193" y="150"/>
                        <a:pt x="193" y="150"/>
                      </a:cubicBezTo>
                      <a:cubicBezTo>
                        <a:pt x="193" y="150"/>
                        <a:pt x="193" y="150"/>
                        <a:pt x="193" y="150"/>
                      </a:cubicBezTo>
                      <a:cubicBezTo>
                        <a:pt x="188" y="147"/>
                        <a:pt x="183" y="145"/>
                        <a:pt x="177" y="143"/>
                      </a:cubicBezTo>
                      <a:cubicBezTo>
                        <a:pt x="175" y="142"/>
                        <a:pt x="175" y="142"/>
                        <a:pt x="175" y="142"/>
                      </a:cubicBezTo>
                      <a:cubicBezTo>
                        <a:pt x="175" y="142"/>
                        <a:pt x="175" y="142"/>
                        <a:pt x="175" y="142"/>
                      </a:cubicBezTo>
                      <a:cubicBezTo>
                        <a:pt x="175" y="141"/>
                        <a:pt x="175" y="141"/>
                        <a:pt x="175" y="141"/>
                      </a:cubicBezTo>
                      <a:cubicBezTo>
                        <a:pt x="175" y="140"/>
                        <a:pt x="175" y="139"/>
                        <a:pt x="175" y="138"/>
                      </a:cubicBezTo>
                      <a:cubicBezTo>
                        <a:pt x="174" y="136"/>
                        <a:pt x="173" y="133"/>
                        <a:pt x="172" y="130"/>
                      </a:cubicBezTo>
                      <a:cubicBezTo>
                        <a:pt x="172" y="130"/>
                        <a:pt x="172" y="130"/>
                        <a:pt x="172" y="130"/>
                      </a:cubicBezTo>
                      <a:cubicBezTo>
                        <a:pt x="171" y="130"/>
                        <a:pt x="171" y="130"/>
                        <a:pt x="171" y="130"/>
                      </a:cubicBezTo>
                      <a:cubicBezTo>
                        <a:pt x="163" y="131"/>
                        <a:pt x="163" y="131"/>
                        <a:pt x="163" y="131"/>
                      </a:cubicBezTo>
                      <a:cubicBezTo>
                        <a:pt x="162" y="130"/>
                        <a:pt x="162" y="130"/>
                        <a:pt x="162" y="130"/>
                      </a:cubicBezTo>
                      <a:cubicBezTo>
                        <a:pt x="160" y="130"/>
                        <a:pt x="160" y="130"/>
                        <a:pt x="160" y="130"/>
                      </a:cubicBezTo>
                      <a:cubicBezTo>
                        <a:pt x="160" y="130"/>
                        <a:pt x="160" y="130"/>
                        <a:pt x="160" y="130"/>
                      </a:cubicBezTo>
                      <a:cubicBezTo>
                        <a:pt x="160" y="129"/>
                        <a:pt x="160" y="129"/>
                        <a:pt x="160" y="129"/>
                      </a:cubicBezTo>
                      <a:cubicBezTo>
                        <a:pt x="159" y="128"/>
                        <a:pt x="159" y="127"/>
                        <a:pt x="159" y="125"/>
                      </a:cubicBezTo>
                      <a:cubicBezTo>
                        <a:pt x="159" y="125"/>
                        <a:pt x="159" y="125"/>
                        <a:pt x="159" y="125"/>
                      </a:cubicBezTo>
                      <a:cubicBezTo>
                        <a:pt x="159" y="124"/>
                        <a:pt x="159" y="124"/>
                        <a:pt x="159" y="124"/>
                      </a:cubicBezTo>
                      <a:cubicBezTo>
                        <a:pt x="159" y="124"/>
                        <a:pt x="159" y="124"/>
                        <a:pt x="159" y="124"/>
                      </a:cubicBezTo>
                      <a:cubicBezTo>
                        <a:pt x="160" y="124"/>
                        <a:pt x="162" y="124"/>
                        <a:pt x="163" y="123"/>
                      </a:cubicBezTo>
                      <a:cubicBezTo>
                        <a:pt x="164" y="123"/>
                        <a:pt x="164" y="123"/>
                        <a:pt x="164" y="123"/>
                      </a:cubicBezTo>
                      <a:cubicBezTo>
                        <a:pt x="165" y="122"/>
                        <a:pt x="165" y="122"/>
                        <a:pt x="165" y="121"/>
                      </a:cubicBezTo>
                      <a:cubicBezTo>
                        <a:pt x="164" y="120"/>
                        <a:pt x="163" y="118"/>
                        <a:pt x="163" y="117"/>
                      </a:cubicBezTo>
                      <a:cubicBezTo>
                        <a:pt x="162" y="117"/>
                        <a:pt x="161" y="116"/>
                        <a:pt x="160" y="115"/>
                      </a:cubicBezTo>
                      <a:cubicBezTo>
                        <a:pt x="160" y="114"/>
                        <a:pt x="159" y="112"/>
                        <a:pt x="158" y="111"/>
                      </a:cubicBezTo>
                      <a:cubicBezTo>
                        <a:pt x="158" y="111"/>
                        <a:pt x="158" y="111"/>
                        <a:pt x="158" y="111"/>
                      </a:cubicBezTo>
                      <a:cubicBezTo>
                        <a:pt x="157" y="110"/>
                        <a:pt x="157" y="110"/>
                        <a:pt x="157" y="110"/>
                      </a:cubicBezTo>
                      <a:cubicBezTo>
                        <a:pt x="157" y="111"/>
                        <a:pt x="156" y="111"/>
                        <a:pt x="156" y="112"/>
                      </a:cubicBezTo>
                      <a:cubicBezTo>
                        <a:pt x="156" y="112"/>
                        <a:pt x="156" y="112"/>
                        <a:pt x="156" y="112"/>
                      </a:cubicBezTo>
                      <a:cubicBezTo>
                        <a:pt x="155" y="112"/>
                        <a:pt x="155" y="112"/>
                        <a:pt x="155" y="112"/>
                      </a:cubicBezTo>
                      <a:cubicBezTo>
                        <a:pt x="155" y="112"/>
                        <a:pt x="155" y="112"/>
                        <a:pt x="155" y="112"/>
                      </a:cubicBezTo>
                      <a:cubicBezTo>
                        <a:pt x="154" y="111"/>
                        <a:pt x="154" y="111"/>
                        <a:pt x="154" y="111"/>
                      </a:cubicBezTo>
                      <a:cubicBezTo>
                        <a:pt x="153" y="111"/>
                        <a:pt x="153" y="111"/>
                        <a:pt x="153" y="111"/>
                      </a:cubicBezTo>
                      <a:cubicBezTo>
                        <a:pt x="153" y="111"/>
                        <a:pt x="152" y="111"/>
                        <a:pt x="152" y="111"/>
                      </a:cubicBezTo>
                      <a:cubicBezTo>
                        <a:pt x="151" y="110"/>
                        <a:pt x="151" y="110"/>
                        <a:pt x="151" y="110"/>
                      </a:cubicBezTo>
                      <a:cubicBezTo>
                        <a:pt x="150" y="110"/>
                        <a:pt x="150" y="110"/>
                        <a:pt x="150" y="110"/>
                      </a:cubicBezTo>
                      <a:cubicBezTo>
                        <a:pt x="150" y="109"/>
                        <a:pt x="150" y="109"/>
                        <a:pt x="150" y="109"/>
                      </a:cubicBezTo>
                      <a:cubicBezTo>
                        <a:pt x="149" y="109"/>
                        <a:pt x="149" y="109"/>
                        <a:pt x="149" y="109"/>
                      </a:cubicBezTo>
                      <a:cubicBezTo>
                        <a:pt x="150" y="106"/>
                        <a:pt x="150" y="104"/>
                        <a:pt x="150" y="101"/>
                      </a:cubicBezTo>
                      <a:cubicBezTo>
                        <a:pt x="150" y="101"/>
                        <a:pt x="150" y="101"/>
                        <a:pt x="150" y="101"/>
                      </a:cubicBezTo>
                      <a:cubicBezTo>
                        <a:pt x="150" y="101"/>
                        <a:pt x="150" y="101"/>
                        <a:pt x="150" y="101"/>
                      </a:cubicBezTo>
                      <a:cubicBezTo>
                        <a:pt x="149" y="101"/>
                        <a:pt x="148" y="100"/>
                        <a:pt x="147" y="100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8"/>
                        <a:pt x="146" y="97"/>
                        <a:pt x="147" y="96"/>
                      </a:cubicBezTo>
                      <a:cubicBezTo>
                        <a:pt x="147" y="95"/>
                        <a:pt x="147" y="95"/>
                        <a:pt x="147" y="95"/>
                      </a:cubicBezTo>
                      <a:cubicBezTo>
                        <a:pt x="146" y="94"/>
                        <a:pt x="146" y="92"/>
                        <a:pt x="145" y="91"/>
                      </a:cubicBezTo>
                      <a:cubicBezTo>
                        <a:pt x="144" y="87"/>
                        <a:pt x="145" y="83"/>
                        <a:pt x="148" y="80"/>
                      </a:cubicBezTo>
                      <a:cubicBezTo>
                        <a:pt x="149" y="80"/>
                        <a:pt x="149" y="79"/>
                        <a:pt x="150" y="78"/>
                      </a:cubicBezTo>
                      <a:cubicBezTo>
                        <a:pt x="150" y="77"/>
                        <a:pt x="150" y="77"/>
                        <a:pt x="150" y="77"/>
                      </a:cubicBezTo>
                      <a:cubicBezTo>
                        <a:pt x="150" y="77"/>
                        <a:pt x="150" y="77"/>
                        <a:pt x="150" y="77"/>
                      </a:cubicBezTo>
                      <a:cubicBezTo>
                        <a:pt x="149" y="76"/>
                        <a:pt x="149" y="76"/>
                        <a:pt x="149" y="76"/>
                      </a:cubicBezTo>
                      <a:cubicBezTo>
                        <a:pt x="149" y="76"/>
                        <a:pt x="149" y="76"/>
                        <a:pt x="149" y="76"/>
                      </a:cubicBezTo>
                      <a:cubicBezTo>
                        <a:pt x="147" y="77"/>
                        <a:pt x="147" y="77"/>
                        <a:pt x="147" y="77"/>
                      </a:cubicBezTo>
                      <a:cubicBezTo>
                        <a:pt x="147" y="77"/>
                        <a:pt x="147" y="77"/>
                        <a:pt x="147" y="77"/>
                      </a:cubicBezTo>
                      <a:cubicBezTo>
                        <a:pt x="147" y="76"/>
                        <a:pt x="147" y="76"/>
                        <a:pt x="147" y="76"/>
                      </a:cubicBezTo>
                      <a:cubicBezTo>
                        <a:pt x="146" y="76"/>
                        <a:pt x="146" y="76"/>
                        <a:pt x="146" y="76"/>
                      </a:cubicBezTo>
                      <a:cubicBezTo>
                        <a:pt x="147" y="74"/>
                        <a:pt x="148" y="72"/>
                        <a:pt x="149" y="70"/>
                      </a:cubicBezTo>
                      <a:cubicBezTo>
                        <a:pt x="149" y="69"/>
                        <a:pt x="149" y="69"/>
                        <a:pt x="149" y="68"/>
                      </a:cubicBezTo>
                      <a:cubicBezTo>
                        <a:pt x="148" y="67"/>
                        <a:pt x="148" y="67"/>
                        <a:pt x="148" y="66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8" y="64"/>
                        <a:pt x="148" y="64"/>
                        <a:pt x="148" y="64"/>
                      </a:cubicBezTo>
                      <a:cubicBezTo>
                        <a:pt x="148" y="63"/>
                        <a:pt x="148" y="63"/>
                        <a:pt x="148" y="63"/>
                      </a:cubicBezTo>
                      <a:cubicBezTo>
                        <a:pt x="147" y="63"/>
                        <a:pt x="147" y="63"/>
                        <a:pt x="147" y="63"/>
                      </a:cubicBezTo>
                      <a:cubicBezTo>
                        <a:pt x="147" y="63"/>
                        <a:pt x="146" y="63"/>
                        <a:pt x="146" y="63"/>
                      </a:cubicBezTo>
                      <a:cubicBezTo>
                        <a:pt x="144" y="62"/>
                        <a:pt x="144" y="62"/>
                        <a:pt x="144" y="62"/>
                      </a:cubicBezTo>
                      <a:cubicBezTo>
                        <a:pt x="165" y="46"/>
                        <a:pt x="165" y="46"/>
                        <a:pt x="165" y="46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5" y="42"/>
                        <a:pt x="164" y="40"/>
                        <a:pt x="163" y="37"/>
                      </a:cubicBezTo>
                      <a:cubicBezTo>
                        <a:pt x="160" y="36"/>
                        <a:pt x="160" y="36"/>
                        <a:pt x="160" y="36"/>
                      </a:cubicBezTo>
                      <a:cubicBezTo>
                        <a:pt x="156" y="36"/>
                        <a:pt x="153" y="36"/>
                        <a:pt x="149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8" y="34"/>
                        <a:pt x="148" y="34"/>
                        <a:pt x="148" y="34"/>
                      </a:cubicBezTo>
                      <a:cubicBezTo>
                        <a:pt x="148" y="34"/>
                        <a:pt x="148" y="34"/>
                        <a:pt x="148" y="34"/>
                      </a:cubicBezTo>
                      <a:cubicBezTo>
                        <a:pt x="147" y="34"/>
                        <a:pt x="147" y="34"/>
                        <a:pt x="147" y="34"/>
                      </a:cubicBezTo>
                      <a:cubicBezTo>
                        <a:pt x="146" y="33"/>
                        <a:pt x="146" y="33"/>
                        <a:pt x="146" y="33"/>
                      </a:cubicBezTo>
                      <a:cubicBezTo>
                        <a:pt x="146" y="33"/>
                        <a:pt x="146" y="33"/>
                        <a:pt x="146" y="33"/>
                      </a:cubicBezTo>
                      <a:cubicBezTo>
                        <a:pt x="146" y="33"/>
                        <a:pt x="146" y="33"/>
                        <a:pt x="146" y="33"/>
                      </a:cubicBezTo>
                      <a:cubicBezTo>
                        <a:pt x="146" y="32"/>
                        <a:pt x="146" y="32"/>
                        <a:pt x="147" y="31"/>
                      </a:cubicBezTo>
                      <a:cubicBezTo>
                        <a:pt x="147" y="31"/>
                        <a:pt x="147" y="31"/>
                        <a:pt x="147" y="31"/>
                      </a:cubicBezTo>
                      <a:cubicBezTo>
                        <a:pt x="147" y="31"/>
                        <a:pt x="147" y="31"/>
                        <a:pt x="147" y="31"/>
                      </a:cubicBezTo>
                      <a:cubicBezTo>
                        <a:pt x="148" y="31"/>
                        <a:pt x="148" y="31"/>
                        <a:pt x="148" y="31"/>
                      </a:cubicBezTo>
                      <a:cubicBezTo>
                        <a:pt x="149" y="31"/>
                        <a:pt x="149" y="31"/>
                        <a:pt x="149" y="31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29"/>
                        <a:pt x="149" y="29"/>
                        <a:pt x="149" y="29"/>
                      </a:cubicBezTo>
                      <a:cubicBezTo>
                        <a:pt x="149" y="29"/>
                        <a:pt x="149" y="29"/>
                        <a:pt x="149" y="29"/>
                      </a:cubicBezTo>
                      <a:cubicBezTo>
                        <a:pt x="151" y="29"/>
                        <a:pt x="151" y="29"/>
                        <a:pt x="151" y="29"/>
                      </a:cubicBezTo>
                      <a:cubicBezTo>
                        <a:pt x="151" y="29"/>
                        <a:pt x="151" y="29"/>
                        <a:pt x="151" y="29"/>
                      </a:cubicBezTo>
                      <a:cubicBezTo>
                        <a:pt x="151" y="29"/>
                        <a:pt x="151" y="29"/>
                        <a:pt x="151" y="29"/>
                      </a:cubicBezTo>
                      <a:cubicBezTo>
                        <a:pt x="152" y="28"/>
                        <a:pt x="152" y="28"/>
                        <a:pt x="152" y="28"/>
                      </a:cubicBezTo>
                      <a:cubicBezTo>
                        <a:pt x="152" y="28"/>
                        <a:pt x="152" y="28"/>
                        <a:pt x="152" y="27"/>
                      </a:cubicBezTo>
                      <a:cubicBezTo>
                        <a:pt x="150" y="25"/>
                        <a:pt x="149" y="22"/>
                        <a:pt x="149" y="19"/>
                      </a:cubicBezTo>
                      <a:cubicBezTo>
                        <a:pt x="150" y="19"/>
                        <a:pt x="150" y="18"/>
                        <a:pt x="151" y="17"/>
                      </a:cubicBezTo>
                      <a:cubicBezTo>
                        <a:pt x="150" y="14"/>
                        <a:pt x="151" y="12"/>
                        <a:pt x="151" y="10"/>
                      </a:cubicBezTo>
                      <a:cubicBezTo>
                        <a:pt x="151" y="10"/>
                        <a:pt x="151" y="10"/>
                        <a:pt x="151" y="10"/>
                      </a:cubicBezTo>
                      <a:cubicBezTo>
                        <a:pt x="150" y="10"/>
                        <a:pt x="148" y="10"/>
                        <a:pt x="147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6" y="10"/>
                        <a:pt x="145" y="11"/>
                        <a:pt x="144" y="12"/>
                      </a:cubicBezTo>
                      <a:cubicBezTo>
                        <a:pt x="143" y="12"/>
                        <a:pt x="143" y="12"/>
                        <a:pt x="143" y="12"/>
                      </a:cubicBezTo>
                      <a:cubicBezTo>
                        <a:pt x="143" y="12"/>
                        <a:pt x="143" y="12"/>
                        <a:pt x="143" y="12"/>
                      </a:cubicBezTo>
                      <a:cubicBezTo>
                        <a:pt x="142" y="12"/>
                        <a:pt x="142" y="12"/>
                        <a:pt x="142" y="12"/>
                      </a:cubicBezTo>
                      <a:cubicBezTo>
                        <a:pt x="140" y="11"/>
                        <a:pt x="140" y="11"/>
                        <a:pt x="140" y="11"/>
                      </a:cubicBezTo>
                      <a:cubicBezTo>
                        <a:pt x="136" y="9"/>
                        <a:pt x="136" y="9"/>
                        <a:pt x="136" y="9"/>
                      </a:cubicBezTo>
                      <a:cubicBezTo>
                        <a:pt x="136" y="9"/>
                        <a:pt x="136" y="9"/>
                        <a:pt x="136" y="9"/>
                      </a:cubicBezTo>
                      <a:cubicBezTo>
                        <a:pt x="135" y="8"/>
                        <a:pt x="135" y="8"/>
                        <a:pt x="135" y="8"/>
                      </a:cubicBezTo>
                      <a:cubicBezTo>
                        <a:pt x="135" y="8"/>
                        <a:pt x="135" y="8"/>
                        <a:pt x="135" y="8"/>
                      </a:cubicBezTo>
                      <a:cubicBezTo>
                        <a:pt x="135" y="7"/>
                        <a:pt x="136" y="6"/>
                        <a:pt x="136" y="5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39" y="5"/>
                        <a:pt x="139" y="5"/>
                        <a:pt x="139" y="5"/>
                      </a:cubicBezTo>
                      <a:cubicBezTo>
                        <a:pt x="139" y="5"/>
                        <a:pt x="139" y="5"/>
                        <a:pt x="139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3"/>
                        <a:pt x="139" y="3"/>
                        <a:pt x="139" y="3"/>
                      </a:cubicBezTo>
                      <a:cubicBezTo>
                        <a:pt x="138" y="3"/>
                        <a:pt x="137" y="3"/>
                        <a:pt x="137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2"/>
                        <a:pt x="135" y="1"/>
                        <a:pt x="134" y="1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1"/>
                        <a:pt x="132" y="1"/>
                        <a:pt x="132" y="2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1" y="3"/>
                        <a:pt x="131" y="3"/>
                        <a:pt x="131" y="3"/>
                      </a:cubicBezTo>
                      <a:cubicBezTo>
                        <a:pt x="129" y="3"/>
                        <a:pt x="128" y="3"/>
                        <a:pt x="126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07" y="1"/>
                        <a:pt x="107" y="1"/>
                        <a:pt x="107" y="1"/>
                      </a:cubicBezTo>
                      <a:cubicBezTo>
                        <a:pt x="106" y="1"/>
                        <a:pt x="106" y="1"/>
                        <a:pt x="106" y="1"/>
                      </a:cubicBezTo>
                      <a:cubicBezTo>
                        <a:pt x="106" y="1"/>
                        <a:pt x="106" y="1"/>
                        <a:pt x="106" y="1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6"/>
                        <a:pt x="103" y="6"/>
                        <a:pt x="103" y="6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6" y="7"/>
                        <a:pt x="108" y="7"/>
                        <a:pt x="110" y="7"/>
                      </a:cubicBezTo>
                      <a:cubicBezTo>
                        <a:pt x="110" y="7"/>
                        <a:pt x="110" y="7"/>
                        <a:pt x="110" y="7"/>
                      </a:cubicBezTo>
                      <a:cubicBezTo>
                        <a:pt x="111" y="7"/>
                        <a:pt x="111" y="7"/>
                        <a:pt x="111" y="7"/>
                      </a:cubicBezTo>
                      <a:cubicBezTo>
                        <a:pt x="111" y="8"/>
                        <a:pt x="112" y="9"/>
                        <a:pt x="112" y="9"/>
                      </a:cubicBezTo>
                      <a:cubicBezTo>
                        <a:pt x="112" y="10"/>
                        <a:pt x="112" y="10"/>
                        <a:pt x="112" y="10"/>
                      </a:cubicBezTo>
                      <a:cubicBezTo>
                        <a:pt x="111" y="11"/>
                        <a:pt x="111" y="11"/>
                        <a:pt x="111" y="11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2"/>
                        <a:pt x="92" y="22"/>
                        <a:pt x="91" y="23"/>
                      </a:cubicBezTo>
                      <a:cubicBezTo>
                        <a:pt x="91" y="23"/>
                        <a:pt x="90" y="24"/>
                        <a:pt x="90" y="26"/>
                      </a:cubicBezTo>
                      <a:cubicBezTo>
                        <a:pt x="90" y="26"/>
                        <a:pt x="90" y="26"/>
                        <a:pt x="90" y="26"/>
                      </a:cubicBezTo>
                      <a:cubicBezTo>
                        <a:pt x="90" y="26"/>
                        <a:pt x="90" y="26"/>
                        <a:pt x="90" y="26"/>
                      </a:cubicBezTo>
                      <a:cubicBezTo>
                        <a:pt x="88" y="27"/>
                        <a:pt x="88" y="27"/>
                        <a:pt x="88" y="27"/>
                      </a:cubicBezTo>
                      <a:cubicBezTo>
                        <a:pt x="87" y="28"/>
                        <a:pt x="86" y="29"/>
                        <a:pt x="85" y="30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6" y="31"/>
                        <a:pt x="86" y="31"/>
                        <a:pt x="86" y="31"/>
                      </a:cubicBezTo>
                      <a:cubicBezTo>
                        <a:pt x="86" y="32"/>
                        <a:pt x="86" y="32"/>
                        <a:pt x="86" y="32"/>
                      </a:cubicBezTo>
                      <a:cubicBezTo>
                        <a:pt x="86" y="32"/>
                        <a:pt x="86" y="32"/>
                        <a:pt x="86" y="32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6" y="33"/>
                        <a:pt x="86" y="34"/>
                        <a:pt x="86" y="34"/>
                      </a:cubicBezTo>
                      <a:cubicBezTo>
                        <a:pt x="86" y="34"/>
                        <a:pt x="86" y="34"/>
                        <a:pt x="86" y="34"/>
                      </a:cubicBezTo>
                      <a:cubicBezTo>
                        <a:pt x="86" y="35"/>
                        <a:pt x="87" y="35"/>
                        <a:pt x="87" y="36"/>
                      </a:cubicBezTo>
                      <a:cubicBezTo>
                        <a:pt x="87" y="36"/>
                        <a:pt x="87" y="36"/>
                        <a:pt x="87" y="36"/>
                      </a:cubicBezTo>
                      <a:cubicBezTo>
                        <a:pt x="87" y="37"/>
                        <a:pt x="87" y="37"/>
                        <a:pt x="87" y="37"/>
                      </a:cubicBezTo>
                      <a:cubicBezTo>
                        <a:pt x="87" y="37"/>
                        <a:pt x="87" y="37"/>
                        <a:pt x="87" y="37"/>
                      </a:cubicBezTo>
                      <a:cubicBezTo>
                        <a:pt x="86" y="37"/>
                        <a:pt x="86" y="37"/>
                        <a:pt x="86" y="37"/>
                      </a:cubicBezTo>
                      <a:cubicBezTo>
                        <a:pt x="85" y="38"/>
                        <a:pt x="85" y="38"/>
                        <a:pt x="85" y="38"/>
                      </a:cubicBezTo>
                      <a:cubicBezTo>
                        <a:pt x="83" y="38"/>
                        <a:pt x="83" y="38"/>
                        <a:pt x="83" y="38"/>
                      </a:cubicBezTo>
                      <a:cubicBezTo>
                        <a:pt x="82" y="38"/>
                        <a:pt x="80" y="39"/>
                        <a:pt x="79" y="40"/>
                      </a:cubicBezTo>
                      <a:cubicBezTo>
                        <a:pt x="79" y="41"/>
                        <a:pt x="79" y="41"/>
                        <a:pt x="79" y="41"/>
                      </a:cubicBezTo>
                      <a:cubicBezTo>
                        <a:pt x="79" y="41"/>
                        <a:pt x="78" y="42"/>
                        <a:pt x="78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3"/>
                        <a:pt x="77" y="43"/>
                        <a:pt x="77" y="43"/>
                      </a:cubicBezTo>
                      <a:cubicBezTo>
                        <a:pt x="77" y="43"/>
                        <a:pt x="77" y="43"/>
                        <a:pt x="77" y="43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cubicBezTo>
                        <a:pt x="76" y="45"/>
                        <a:pt x="76" y="45"/>
                        <a:pt x="76" y="46"/>
                      </a:cubicBezTo>
                      <a:cubicBezTo>
                        <a:pt x="76" y="46"/>
                        <a:pt x="55" y="63"/>
                        <a:pt x="55" y="64"/>
                      </a:cubicBezTo>
                      <a:cubicBezTo>
                        <a:pt x="54" y="65"/>
                        <a:pt x="54" y="65"/>
                        <a:pt x="54" y="65"/>
                      </a:cubicBezTo>
                      <a:cubicBezTo>
                        <a:pt x="54" y="65"/>
                        <a:pt x="54" y="65"/>
                        <a:pt x="54" y="65"/>
                      </a:cubicBezTo>
                      <a:cubicBezTo>
                        <a:pt x="52" y="65"/>
                        <a:pt x="52" y="65"/>
                        <a:pt x="52" y="65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0" y="65"/>
                        <a:pt x="50" y="65"/>
                        <a:pt x="50" y="65"/>
                      </a:cubicBezTo>
                      <a:cubicBezTo>
                        <a:pt x="49" y="65"/>
                        <a:pt x="49" y="64"/>
                        <a:pt x="49" y="63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7" y="63"/>
                        <a:pt x="47" y="63"/>
                        <a:pt x="46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6" y="64"/>
                        <a:pt x="46" y="64"/>
                        <a:pt x="46" y="64"/>
                      </a:cubicBezTo>
                      <a:cubicBezTo>
                        <a:pt x="45" y="65"/>
                        <a:pt x="45" y="65"/>
                        <a:pt x="45" y="66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43" y="67"/>
                        <a:pt x="42" y="66"/>
                        <a:pt x="41" y="66"/>
                      </a:cubicBezTo>
                      <a:cubicBezTo>
                        <a:pt x="41" y="66"/>
                        <a:pt x="41" y="66"/>
                        <a:pt x="41" y="66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39" y="68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1" y="70"/>
                        <a:pt x="41" y="71"/>
                        <a:pt x="42" y="71"/>
                      </a:cubicBezTo>
                      <a:cubicBezTo>
                        <a:pt x="42" y="71"/>
                        <a:pt x="42" y="71"/>
                        <a:pt x="42" y="71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2" y="73"/>
                        <a:pt x="42" y="73"/>
                        <a:pt x="42" y="73"/>
                      </a:cubicBezTo>
                      <a:cubicBezTo>
                        <a:pt x="41" y="73"/>
                        <a:pt x="41" y="73"/>
                        <a:pt x="41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40" y="72"/>
                        <a:pt x="39" y="72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28" y="68"/>
                        <a:pt x="26" y="70"/>
                        <a:pt x="25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0" y="71"/>
                        <a:pt x="20" y="71"/>
                        <a:pt x="20" y="71"/>
                      </a:cubicBezTo>
                      <a:cubicBezTo>
                        <a:pt x="19" y="71"/>
                        <a:pt x="19" y="71"/>
                        <a:pt x="19" y="71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3" y="70"/>
                        <a:pt x="13" y="70"/>
                        <a:pt x="13" y="70"/>
                      </a:cubicBezTo>
                      <a:cubicBezTo>
                        <a:pt x="13" y="71"/>
                        <a:pt x="13" y="71"/>
                        <a:pt x="13" y="71"/>
                      </a:cubicBezTo>
                      <a:cubicBezTo>
                        <a:pt x="14" y="76"/>
                        <a:pt x="15" y="81"/>
                        <a:pt x="15" y="86"/>
                      </a:cubicBezTo>
                      <a:cubicBezTo>
                        <a:pt x="16" y="88"/>
                        <a:pt x="16" y="90"/>
                        <a:pt x="17" y="91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8" y="92"/>
                        <a:pt x="18" y="92"/>
                        <a:pt x="18" y="92"/>
                      </a:cubicBezTo>
                      <a:cubicBezTo>
                        <a:pt x="21" y="91"/>
                        <a:pt x="21" y="91"/>
                        <a:pt x="21" y="91"/>
                      </a:cubicBezTo>
                      <a:cubicBezTo>
                        <a:pt x="21" y="91"/>
                        <a:pt x="21" y="91"/>
                        <a:pt x="21" y="91"/>
                      </a:cubicBezTo>
                      <a:cubicBezTo>
                        <a:pt x="21" y="91"/>
                        <a:pt x="21" y="91"/>
                        <a:pt x="21" y="91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21" y="93"/>
                        <a:pt x="21" y="93"/>
                        <a:pt x="20" y="93"/>
                      </a:cubicBezTo>
                      <a:cubicBezTo>
                        <a:pt x="20" y="94"/>
                        <a:pt x="20" y="94"/>
                        <a:pt x="20" y="94"/>
                      </a:cubicBezTo>
                      <a:cubicBezTo>
                        <a:pt x="19" y="95"/>
                        <a:pt x="19" y="95"/>
                        <a:pt x="19" y="95"/>
                      </a:cubicBezTo>
                      <a:cubicBezTo>
                        <a:pt x="19" y="95"/>
                        <a:pt x="19" y="96"/>
                        <a:pt x="18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8" y="97"/>
                        <a:pt x="18" y="97"/>
                        <a:pt x="18" y="97"/>
                      </a:cubicBezTo>
                      <a:cubicBezTo>
                        <a:pt x="18" y="98"/>
                        <a:pt x="18" y="99"/>
                        <a:pt x="18" y="100"/>
                      </a:cubicBezTo>
                      <a:cubicBezTo>
                        <a:pt x="18" y="100"/>
                        <a:pt x="18" y="100"/>
                        <a:pt x="18" y="100"/>
                      </a:cubicBezTo>
                      <a:cubicBezTo>
                        <a:pt x="18" y="100"/>
                        <a:pt x="18" y="100"/>
                        <a:pt x="18" y="100"/>
                      </a:cubicBezTo>
                      <a:cubicBezTo>
                        <a:pt x="19" y="100"/>
                        <a:pt x="20" y="100"/>
                        <a:pt x="21" y="100"/>
                      </a:cubicBezTo>
                      <a:cubicBezTo>
                        <a:pt x="22" y="100"/>
                        <a:pt x="22" y="100"/>
                        <a:pt x="22" y="100"/>
                      </a:cubicBezTo>
                      <a:cubicBezTo>
                        <a:pt x="22" y="100"/>
                        <a:pt x="22" y="100"/>
                        <a:pt x="22" y="100"/>
                      </a:cubicBezTo>
                      <a:cubicBezTo>
                        <a:pt x="22" y="98"/>
                        <a:pt x="23" y="96"/>
                        <a:pt x="24" y="95"/>
                      </a:cubicBezTo>
                      <a:cubicBezTo>
                        <a:pt x="24" y="94"/>
                        <a:pt x="24" y="94"/>
                        <a:pt x="24" y="94"/>
                      </a:cubicBezTo>
                      <a:cubicBezTo>
                        <a:pt x="24" y="94"/>
                        <a:pt x="24" y="94"/>
                        <a:pt x="24" y="94"/>
                      </a:cubicBezTo>
                      <a:cubicBezTo>
                        <a:pt x="28" y="94"/>
                        <a:pt x="28" y="94"/>
                        <a:pt x="28" y="94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6"/>
                        <a:pt x="30" y="98"/>
                        <a:pt x="30" y="99"/>
                      </a:cubicBezTo>
                      <a:cubicBezTo>
                        <a:pt x="30" y="100"/>
                        <a:pt x="30" y="100"/>
                        <a:pt x="30" y="100"/>
                      </a:cubicBezTo>
                      <a:cubicBezTo>
                        <a:pt x="30" y="100"/>
                        <a:pt x="30" y="100"/>
                        <a:pt x="30" y="100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cubicBezTo>
                        <a:pt x="29" y="101"/>
                        <a:pt x="28" y="101"/>
                        <a:pt x="27" y="102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7" y="103"/>
                        <a:pt x="27" y="104"/>
                        <a:pt x="27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7" y="105"/>
                        <a:pt x="26" y="106"/>
                        <a:pt x="26" y="106"/>
                      </a:cubicBezTo>
                      <a:cubicBezTo>
                        <a:pt x="26" y="106"/>
                        <a:pt x="26" y="106"/>
                        <a:pt x="26" y="106"/>
                      </a:cubicBezTo>
                      <a:cubicBezTo>
                        <a:pt x="25" y="107"/>
                        <a:pt x="25" y="107"/>
                        <a:pt x="25" y="107"/>
                      </a:cubicBezTo>
                      <a:cubicBezTo>
                        <a:pt x="25" y="110"/>
                        <a:pt x="25" y="110"/>
                        <a:pt x="25" y="110"/>
                      </a:cubicBezTo>
                      <a:cubicBezTo>
                        <a:pt x="26" y="111"/>
                        <a:pt x="26" y="111"/>
                        <a:pt x="26" y="111"/>
                      </a:cubicBezTo>
                      <a:cubicBezTo>
                        <a:pt x="26" y="111"/>
                        <a:pt x="26" y="111"/>
                        <a:pt x="26" y="111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4" y="113"/>
                        <a:pt x="24" y="113"/>
                        <a:pt x="24" y="113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4" y="117"/>
                        <a:pt x="24" y="121"/>
                        <a:pt x="23" y="124"/>
                      </a:cubicBezTo>
                      <a:cubicBezTo>
                        <a:pt x="23" y="125"/>
                        <a:pt x="23" y="125"/>
                        <a:pt x="24" y="125"/>
                      </a:cubicBezTo>
                      <a:cubicBezTo>
                        <a:pt x="24" y="126"/>
                        <a:pt x="24" y="126"/>
                        <a:pt x="24" y="126"/>
                      </a:cubicBezTo>
                      <a:cubicBezTo>
                        <a:pt x="24" y="126"/>
                        <a:pt x="24" y="126"/>
                        <a:pt x="24" y="126"/>
                      </a:cubicBezTo>
                      <a:cubicBezTo>
                        <a:pt x="24" y="126"/>
                        <a:pt x="24" y="126"/>
                        <a:pt x="24" y="126"/>
                      </a:cubicBezTo>
                      <a:cubicBezTo>
                        <a:pt x="25" y="126"/>
                        <a:pt x="25" y="126"/>
                        <a:pt x="26" y="125"/>
                      </a:cubicBezTo>
                      <a:cubicBezTo>
                        <a:pt x="26" y="125"/>
                        <a:pt x="26" y="125"/>
                        <a:pt x="26" y="125"/>
                      </a:cubicBezTo>
                      <a:cubicBezTo>
                        <a:pt x="27" y="125"/>
                        <a:pt x="27" y="125"/>
                        <a:pt x="27" y="125"/>
                      </a:cubicBezTo>
                      <a:cubicBezTo>
                        <a:pt x="28" y="125"/>
                        <a:pt x="28" y="125"/>
                        <a:pt x="28" y="125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8" y="127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29" y="127"/>
                        <a:pt x="29" y="127"/>
                        <a:pt x="29" y="127"/>
                      </a:cubicBezTo>
                      <a:cubicBezTo>
                        <a:pt x="30" y="127"/>
                        <a:pt x="30" y="127"/>
                        <a:pt x="30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2" y="132"/>
                        <a:pt x="33" y="135"/>
                        <a:pt x="33" y="139"/>
                      </a:cubicBezTo>
                      <a:cubicBezTo>
                        <a:pt x="33" y="140"/>
                        <a:pt x="33" y="140"/>
                        <a:pt x="33" y="140"/>
                      </a:cubicBezTo>
                      <a:cubicBezTo>
                        <a:pt x="32" y="140"/>
                        <a:pt x="32" y="140"/>
                        <a:pt x="32" y="140"/>
                      </a:cubicBezTo>
                      <a:cubicBezTo>
                        <a:pt x="32" y="141"/>
                        <a:pt x="31" y="142"/>
                        <a:pt x="30" y="142"/>
                      </a:cubicBezTo>
                      <a:cubicBezTo>
                        <a:pt x="29" y="142"/>
                        <a:pt x="29" y="142"/>
                        <a:pt x="29" y="142"/>
                      </a:cubicBezTo>
                      <a:cubicBezTo>
                        <a:pt x="29" y="143"/>
                        <a:pt x="29" y="143"/>
                        <a:pt x="29" y="143"/>
                      </a:cubicBezTo>
                      <a:cubicBezTo>
                        <a:pt x="28" y="143"/>
                        <a:pt x="28" y="143"/>
                        <a:pt x="28" y="143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29" y="147"/>
                        <a:pt x="30" y="151"/>
                        <a:pt x="30" y="155"/>
                      </a:cubicBezTo>
                      <a:cubicBezTo>
                        <a:pt x="29" y="156"/>
                        <a:pt x="27" y="158"/>
                        <a:pt x="26" y="159"/>
                      </a:cubicBezTo>
                      <a:cubicBezTo>
                        <a:pt x="25" y="159"/>
                        <a:pt x="25" y="159"/>
                        <a:pt x="25" y="159"/>
                      </a:cubicBezTo>
                      <a:cubicBezTo>
                        <a:pt x="24" y="159"/>
                        <a:pt x="24" y="159"/>
                        <a:pt x="24" y="159"/>
                      </a:cubicBezTo>
                      <a:cubicBezTo>
                        <a:pt x="22" y="158"/>
                        <a:pt x="20" y="157"/>
                        <a:pt x="18" y="157"/>
                      </a:cubicBezTo>
                      <a:cubicBezTo>
                        <a:pt x="18" y="157"/>
                        <a:pt x="18" y="156"/>
                        <a:pt x="17" y="156"/>
                      </a:cubicBezTo>
                      <a:cubicBezTo>
                        <a:pt x="17" y="156"/>
                        <a:pt x="17" y="156"/>
                        <a:pt x="17" y="156"/>
                      </a:cubicBezTo>
                      <a:cubicBezTo>
                        <a:pt x="17" y="155"/>
                        <a:pt x="17" y="155"/>
                        <a:pt x="17" y="155"/>
                      </a:cubicBezTo>
                      <a:cubicBezTo>
                        <a:pt x="17" y="155"/>
                        <a:pt x="16" y="154"/>
                        <a:pt x="16" y="154"/>
                      </a:cubicBezTo>
                      <a:cubicBezTo>
                        <a:pt x="16" y="154"/>
                        <a:pt x="16" y="154"/>
                        <a:pt x="16" y="154"/>
                      </a:cubicBezTo>
                      <a:cubicBezTo>
                        <a:pt x="11" y="152"/>
                        <a:pt x="11" y="152"/>
                        <a:pt x="11" y="152"/>
                      </a:cubicBezTo>
                      <a:cubicBezTo>
                        <a:pt x="10" y="152"/>
                        <a:pt x="8" y="153"/>
                        <a:pt x="7" y="153"/>
                      </a:cubicBezTo>
                      <a:cubicBezTo>
                        <a:pt x="6" y="153"/>
                        <a:pt x="5" y="153"/>
                        <a:pt x="5" y="154"/>
                      </a:cubicBezTo>
                      <a:cubicBezTo>
                        <a:pt x="4" y="154"/>
                        <a:pt x="4" y="154"/>
                        <a:pt x="4" y="154"/>
                      </a:cubicBezTo>
                      <a:cubicBezTo>
                        <a:pt x="3" y="155"/>
                        <a:pt x="3" y="155"/>
                        <a:pt x="3" y="155"/>
                      </a:cubicBezTo>
                      <a:cubicBezTo>
                        <a:pt x="3" y="158"/>
                        <a:pt x="3" y="162"/>
                        <a:pt x="3" y="165"/>
                      </a:cubicBezTo>
                      <a:cubicBezTo>
                        <a:pt x="3" y="166"/>
                        <a:pt x="3" y="166"/>
                        <a:pt x="3" y="166"/>
                      </a:cubicBez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6" y="167"/>
                        <a:pt x="6" y="167"/>
                        <a:pt x="6" y="167"/>
                      </a:cubicBezTo>
                      <a:cubicBezTo>
                        <a:pt x="6" y="168"/>
                        <a:pt x="6" y="168"/>
                        <a:pt x="6" y="168"/>
                      </a:cubicBezTo>
                      <a:cubicBezTo>
                        <a:pt x="7" y="168"/>
                        <a:pt x="7" y="168"/>
                        <a:pt x="7" y="168"/>
                      </a:cubicBezTo>
                      <a:cubicBezTo>
                        <a:pt x="7" y="168"/>
                        <a:pt x="7" y="168"/>
                        <a:pt x="7" y="168"/>
                      </a:cubicBezTo>
                      <a:cubicBezTo>
                        <a:pt x="7" y="169"/>
                        <a:pt x="8" y="170"/>
                        <a:pt x="8" y="171"/>
                      </a:cubicBezTo>
                      <a:cubicBezTo>
                        <a:pt x="8" y="172"/>
                        <a:pt x="8" y="172"/>
                        <a:pt x="8" y="172"/>
                      </a:cubicBezTo>
                      <a:cubicBezTo>
                        <a:pt x="8" y="172"/>
                        <a:pt x="8" y="172"/>
                        <a:pt x="8" y="172"/>
                      </a:cubicBezTo>
                      <a:cubicBezTo>
                        <a:pt x="8" y="172"/>
                        <a:pt x="8" y="172"/>
                        <a:pt x="8" y="172"/>
                      </a:cubicBezTo>
                      <a:cubicBezTo>
                        <a:pt x="6" y="172"/>
                        <a:pt x="5" y="172"/>
                        <a:pt x="3" y="173"/>
                      </a:cubicBezTo>
                      <a:cubicBezTo>
                        <a:pt x="2" y="173"/>
                        <a:pt x="2" y="173"/>
                        <a:pt x="2" y="173"/>
                      </a:cubicBezTo>
                      <a:cubicBezTo>
                        <a:pt x="2" y="173"/>
                        <a:pt x="2" y="173"/>
                        <a:pt x="2" y="173"/>
                      </a:cubicBezTo>
                      <a:cubicBezTo>
                        <a:pt x="1" y="173"/>
                        <a:pt x="1" y="173"/>
                        <a:pt x="1" y="173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75"/>
                        <a:pt x="0" y="175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1" y="177"/>
                        <a:pt x="1" y="177"/>
                        <a:pt x="2" y="178"/>
                      </a:cubicBezTo>
                      <a:cubicBezTo>
                        <a:pt x="3" y="178"/>
                        <a:pt x="3" y="178"/>
                        <a:pt x="3" y="178"/>
                      </a:cubicBezTo>
                      <a:cubicBezTo>
                        <a:pt x="3" y="178"/>
                        <a:pt x="3" y="178"/>
                        <a:pt x="3" y="178"/>
                      </a:cubicBezTo>
                      <a:cubicBezTo>
                        <a:pt x="3" y="181"/>
                        <a:pt x="4" y="183"/>
                        <a:pt x="3" y="186"/>
                      </a:cubicBezTo>
                      <a:cubicBezTo>
                        <a:pt x="4" y="187"/>
                        <a:pt x="4" y="187"/>
                        <a:pt x="4" y="187"/>
                      </a:cubicBezTo>
                      <a:cubicBezTo>
                        <a:pt x="5" y="188"/>
                        <a:pt x="5" y="188"/>
                        <a:pt x="5" y="188"/>
                      </a:cubicBezTo>
                      <a:cubicBezTo>
                        <a:pt x="6" y="188"/>
                        <a:pt x="6" y="188"/>
                        <a:pt x="6" y="188"/>
                      </a:cubicBezTo>
                      <a:cubicBezTo>
                        <a:pt x="7" y="188"/>
                        <a:pt x="7" y="188"/>
                        <a:pt x="7" y="188"/>
                      </a:cubicBezTo>
                      <a:cubicBezTo>
                        <a:pt x="9" y="187"/>
                        <a:pt x="9" y="187"/>
                        <a:pt x="9" y="187"/>
                      </a:cubicBezTo>
                      <a:cubicBezTo>
                        <a:pt x="10" y="187"/>
                        <a:pt x="10" y="187"/>
                        <a:pt x="10" y="187"/>
                      </a:cubicBezTo>
                      <a:cubicBezTo>
                        <a:pt x="10" y="188"/>
                        <a:pt x="10" y="188"/>
                        <a:pt x="10" y="188"/>
                      </a:cubicBezTo>
                      <a:cubicBezTo>
                        <a:pt x="10" y="188"/>
                        <a:pt x="10" y="188"/>
                        <a:pt x="10" y="188"/>
                      </a:cubicBezTo>
                      <a:cubicBezTo>
                        <a:pt x="10" y="189"/>
                        <a:pt x="10" y="190"/>
                        <a:pt x="10" y="191"/>
                      </a:cubicBezTo>
                      <a:cubicBezTo>
                        <a:pt x="12" y="193"/>
                        <a:pt x="13" y="196"/>
                        <a:pt x="14" y="199"/>
                      </a:cubicBezTo>
                      <a:cubicBezTo>
                        <a:pt x="15" y="200"/>
                        <a:pt x="15" y="200"/>
                        <a:pt x="15" y="200"/>
                      </a:cubicBezTo>
                      <a:cubicBezTo>
                        <a:pt x="15" y="200"/>
                        <a:pt x="15" y="200"/>
                        <a:pt x="15" y="200"/>
                      </a:cubicBezTo>
                      <a:cubicBezTo>
                        <a:pt x="17" y="201"/>
                        <a:pt x="17" y="201"/>
                        <a:pt x="17" y="201"/>
                      </a:cubicBezTo>
                      <a:cubicBezTo>
                        <a:pt x="18" y="201"/>
                        <a:pt x="18" y="201"/>
                        <a:pt x="18" y="201"/>
                      </a:cubicBezTo>
                      <a:cubicBezTo>
                        <a:pt x="18" y="201"/>
                        <a:pt x="18" y="201"/>
                        <a:pt x="18" y="201"/>
                      </a:cubicBezTo>
                      <a:cubicBezTo>
                        <a:pt x="18" y="201"/>
                        <a:pt x="18" y="201"/>
                        <a:pt x="18" y="201"/>
                      </a:cubicBezTo>
                      <a:cubicBezTo>
                        <a:pt x="18" y="202"/>
                        <a:pt x="18" y="202"/>
                        <a:pt x="18" y="202"/>
                      </a:cubicBezTo>
                      <a:cubicBezTo>
                        <a:pt x="17" y="202"/>
                        <a:pt x="17" y="202"/>
                        <a:pt x="16" y="20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16" y="203"/>
                        <a:pt x="16" y="203"/>
                        <a:pt x="16" y="203"/>
                      </a:cubicBezTo>
                      <a:cubicBezTo>
                        <a:pt x="16" y="204"/>
                        <a:pt x="16" y="204"/>
                        <a:pt x="16" y="204"/>
                      </a:cubicBezTo>
                      <a:cubicBezTo>
                        <a:pt x="16" y="204"/>
                        <a:pt x="16" y="204"/>
                        <a:pt x="16" y="204"/>
                      </a:cubicBezTo>
                      <a:cubicBezTo>
                        <a:pt x="16" y="205"/>
                        <a:pt x="16" y="205"/>
                        <a:pt x="16" y="205"/>
                      </a:cubicBezTo>
                      <a:cubicBezTo>
                        <a:pt x="17" y="205"/>
                        <a:pt x="17" y="205"/>
                        <a:pt x="17" y="205"/>
                      </a:cubicBezTo>
                      <a:cubicBezTo>
                        <a:pt x="18" y="205"/>
                        <a:pt x="18" y="205"/>
                        <a:pt x="18" y="205"/>
                      </a:cubicBezTo>
                      <a:cubicBezTo>
                        <a:pt x="18" y="206"/>
                        <a:pt x="18" y="206"/>
                        <a:pt x="18" y="206"/>
                      </a:cubicBezTo>
                      <a:cubicBezTo>
                        <a:pt x="18" y="206"/>
                        <a:pt x="18" y="206"/>
                        <a:pt x="18" y="206"/>
                      </a:cubicBezTo>
                      <a:cubicBezTo>
                        <a:pt x="18" y="207"/>
                        <a:pt x="18" y="208"/>
                        <a:pt x="18" y="209"/>
                      </a:cubicBezTo>
                      <a:cubicBezTo>
                        <a:pt x="18" y="209"/>
                        <a:pt x="18" y="209"/>
                        <a:pt x="18" y="209"/>
                      </a:cubicBezTo>
                      <a:cubicBezTo>
                        <a:pt x="19" y="210"/>
                        <a:pt x="19" y="210"/>
                        <a:pt x="19" y="210"/>
                      </a:cubicBezTo>
                      <a:cubicBezTo>
                        <a:pt x="20" y="209"/>
                        <a:pt x="20" y="209"/>
                        <a:pt x="20" y="209"/>
                      </a:cubicBezTo>
                      <a:cubicBezTo>
                        <a:pt x="22" y="208"/>
                        <a:pt x="22" y="208"/>
                        <a:pt x="22" y="208"/>
                      </a:cubicBezTo>
                      <a:cubicBezTo>
                        <a:pt x="25" y="211"/>
                        <a:pt x="28" y="213"/>
                        <a:pt x="30" y="215"/>
                      </a:cubicBezTo>
                      <a:cubicBezTo>
                        <a:pt x="31" y="215"/>
                        <a:pt x="32" y="214"/>
                        <a:pt x="33" y="213"/>
                      </a:cubicBezTo>
                      <a:cubicBezTo>
                        <a:pt x="34" y="213"/>
                        <a:pt x="34" y="213"/>
                        <a:pt x="34" y="213"/>
                      </a:cubicBezTo>
                      <a:cubicBezTo>
                        <a:pt x="35" y="213"/>
                        <a:pt x="35" y="213"/>
                        <a:pt x="35" y="213"/>
                      </a:cubicBezTo>
                      <a:cubicBezTo>
                        <a:pt x="38" y="215"/>
                        <a:pt x="38" y="215"/>
                        <a:pt x="38" y="215"/>
                      </a:cubicBezTo>
                      <a:cubicBezTo>
                        <a:pt x="39" y="216"/>
                        <a:pt x="40" y="217"/>
                        <a:pt x="41" y="218"/>
                      </a:cubicBezTo>
                      <a:cubicBezTo>
                        <a:pt x="45" y="221"/>
                        <a:pt x="47" y="223"/>
                        <a:pt x="50" y="227"/>
                      </a:cubicBezTo>
                      <a:cubicBezTo>
                        <a:pt x="50" y="227"/>
                        <a:pt x="50" y="227"/>
                        <a:pt x="50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6"/>
                        <a:pt x="51" y="226"/>
                        <a:pt x="51" y="226"/>
                      </a:cubicBezTo>
                      <a:cubicBezTo>
                        <a:pt x="52" y="226"/>
                        <a:pt x="52" y="226"/>
                        <a:pt x="52" y="226"/>
                      </a:cubicBezTo>
                      <a:cubicBezTo>
                        <a:pt x="52" y="225"/>
                        <a:pt x="52" y="225"/>
                        <a:pt x="52" y="225"/>
                      </a:cubicBezTo>
                      <a:cubicBezTo>
                        <a:pt x="54" y="226"/>
                        <a:pt x="55" y="226"/>
                        <a:pt x="57" y="226"/>
                      </a:cubicBezTo>
                      <a:cubicBezTo>
                        <a:pt x="58" y="226"/>
                        <a:pt x="58" y="226"/>
                        <a:pt x="58" y="226"/>
                      </a:cubicBezTo>
                      <a:cubicBezTo>
                        <a:pt x="58" y="226"/>
                        <a:pt x="58" y="226"/>
                        <a:pt x="58" y="226"/>
                      </a:cubicBezTo>
                      <a:cubicBezTo>
                        <a:pt x="58" y="227"/>
                        <a:pt x="58" y="227"/>
                        <a:pt x="58" y="227"/>
                      </a:cubicBezTo>
                      <a:cubicBezTo>
                        <a:pt x="57" y="228"/>
                        <a:pt x="57" y="229"/>
                        <a:pt x="56" y="230"/>
                      </a:cubicBezTo>
                      <a:cubicBezTo>
                        <a:pt x="56" y="231"/>
                        <a:pt x="56" y="231"/>
                        <a:pt x="56" y="232"/>
                      </a:cubicBezTo>
                      <a:cubicBezTo>
                        <a:pt x="55" y="234"/>
                        <a:pt x="54" y="236"/>
                        <a:pt x="55" y="238"/>
                      </a:cubicBezTo>
                      <a:cubicBezTo>
                        <a:pt x="55" y="238"/>
                        <a:pt x="55" y="238"/>
                        <a:pt x="55" y="238"/>
                      </a:cubicBezTo>
                      <a:cubicBezTo>
                        <a:pt x="55" y="238"/>
                        <a:pt x="55" y="238"/>
                        <a:pt x="54" y="239"/>
                      </a:cubicBezTo>
                      <a:cubicBezTo>
                        <a:pt x="54" y="239"/>
                        <a:pt x="54" y="239"/>
                        <a:pt x="53" y="239"/>
                      </a:cubicBezTo>
                      <a:cubicBezTo>
                        <a:pt x="53" y="239"/>
                        <a:pt x="53" y="239"/>
                        <a:pt x="53" y="239"/>
                      </a:cubicBezTo>
                      <a:cubicBezTo>
                        <a:pt x="53" y="239"/>
                        <a:pt x="53" y="239"/>
                        <a:pt x="53" y="239"/>
                      </a:cubicBezTo>
                      <a:cubicBezTo>
                        <a:pt x="52" y="238"/>
                        <a:pt x="52" y="237"/>
                        <a:pt x="50" y="236"/>
                      </a:cubicBezTo>
                      <a:cubicBezTo>
                        <a:pt x="50" y="236"/>
                        <a:pt x="50" y="236"/>
                        <a:pt x="49" y="236"/>
                      </a:cubicBezTo>
                      <a:cubicBezTo>
                        <a:pt x="49" y="236"/>
                        <a:pt x="49" y="236"/>
                        <a:pt x="49" y="236"/>
                      </a:cubicBezTo>
                      <a:cubicBezTo>
                        <a:pt x="48" y="237"/>
                        <a:pt x="48" y="237"/>
                        <a:pt x="48" y="237"/>
                      </a:cubicBezTo>
                      <a:cubicBezTo>
                        <a:pt x="48" y="237"/>
                        <a:pt x="48" y="237"/>
                        <a:pt x="48" y="237"/>
                      </a:cubicBezTo>
                      <a:cubicBezTo>
                        <a:pt x="47" y="239"/>
                        <a:pt x="46" y="240"/>
                        <a:pt x="46" y="242"/>
                      </a:cubicBezTo>
                      <a:cubicBezTo>
                        <a:pt x="46" y="243"/>
                        <a:pt x="46" y="243"/>
                        <a:pt x="46" y="244"/>
                      </a:cubicBezTo>
                      <a:cubicBezTo>
                        <a:pt x="45" y="244"/>
                        <a:pt x="45" y="244"/>
                        <a:pt x="45" y="244"/>
                      </a:cubicBezTo>
                      <a:cubicBezTo>
                        <a:pt x="45" y="245"/>
                        <a:pt x="45" y="245"/>
                        <a:pt x="45" y="245"/>
                      </a:cubicBezTo>
                      <a:cubicBezTo>
                        <a:pt x="45" y="245"/>
                        <a:pt x="45" y="245"/>
                        <a:pt x="45" y="245"/>
                      </a:cubicBezTo>
                      <a:cubicBezTo>
                        <a:pt x="42" y="246"/>
                        <a:pt x="42" y="246"/>
                        <a:pt x="42" y="246"/>
                      </a:cubicBezTo>
                      <a:cubicBezTo>
                        <a:pt x="40" y="246"/>
                        <a:pt x="39" y="246"/>
                        <a:pt x="37" y="246"/>
                      </a:cubicBezTo>
                      <a:cubicBezTo>
                        <a:pt x="37" y="245"/>
                        <a:pt x="37" y="245"/>
                        <a:pt x="37" y="245"/>
                      </a:cubicBezTo>
                      <a:cubicBezTo>
                        <a:pt x="37" y="245"/>
                        <a:pt x="37" y="245"/>
                        <a:pt x="36" y="245"/>
                      </a:cubicBezTo>
                      <a:cubicBezTo>
                        <a:pt x="36" y="245"/>
                        <a:pt x="36" y="245"/>
                        <a:pt x="36" y="245"/>
                      </a:cubicBezTo>
                      <a:cubicBezTo>
                        <a:pt x="35" y="245"/>
                        <a:pt x="35" y="245"/>
                        <a:pt x="35" y="245"/>
                      </a:cubicBezTo>
                      <a:cubicBezTo>
                        <a:pt x="35" y="245"/>
                        <a:pt x="35" y="245"/>
                        <a:pt x="35" y="245"/>
                      </a:cubicBezTo>
                      <a:cubicBezTo>
                        <a:pt x="35" y="244"/>
                        <a:pt x="34" y="244"/>
                        <a:pt x="34" y="244"/>
                      </a:cubicBezTo>
                      <a:cubicBezTo>
                        <a:pt x="34" y="244"/>
                        <a:pt x="34" y="244"/>
                        <a:pt x="34" y="244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2" y="244"/>
                        <a:pt x="32" y="244"/>
                        <a:pt x="32" y="244"/>
                      </a:cubicBezTo>
                      <a:cubicBezTo>
                        <a:pt x="32" y="245"/>
                        <a:pt x="32" y="245"/>
                        <a:pt x="32" y="245"/>
                      </a:cubicBezTo>
                      <a:cubicBezTo>
                        <a:pt x="32" y="245"/>
                        <a:pt x="32" y="245"/>
                        <a:pt x="32" y="245"/>
                      </a:cubicBezTo>
                      <a:cubicBezTo>
                        <a:pt x="32" y="246"/>
                        <a:pt x="32" y="246"/>
                        <a:pt x="32" y="246"/>
                      </a:cubicBezTo>
                      <a:cubicBezTo>
                        <a:pt x="34" y="249"/>
                        <a:pt x="34" y="251"/>
                        <a:pt x="34" y="254"/>
                      </a:cubicBezTo>
                      <a:cubicBezTo>
                        <a:pt x="34" y="255"/>
                        <a:pt x="34" y="255"/>
                        <a:pt x="34" y="255"/>
                      </a:cubicBezTo>
                      <a:cubicBezTo>
                        <a:pt x="34" y="255"/>
                        <a:pt x="34" y="255"/>
                        <a:pt x="34" y="255"/>
                      </a:cubicBezTo>
                      <a:cubicBezTo>
                        <a:pt x="34" y="255"/>
                        <a:pt x="34" y="255"/>
                        <a:pt x="34" y="255"/>
                      </a:cubicBezTo>
                      <a:cubicBezTo>
                        <a:pt x="34" y="256"/>
                        <a:pt x="34" y="256"/>
                        <a:pt x="34" y="256"/>
                      </a:cubicBezTo>
                      <a:cubicBezTo>
                        <a:pt x="33" y="256"/>
                        <a:pt x="33" y="256"/>
                        <a:pt x="33" y="256"/>
                      </a:cubicBezTo>
                      <a:cubicBezTo>
                        <a:pt x="31" y="256"/>
                        <a:pt x="29" y="256"/>
                        <a:pt x="28" y="256"/>
                      </a:cubicBezTo>
                      <a:cubicBezTo>
                        <a:pt x="27" y="256"/>
                        <a:pt x="27" y="256"/>
                        <a:pt x="27" y="256"/>
                      </a:cubicBezTo>
                      <a:cubicBezTo>
                        <a:pt x="27" y="257"/>
                        <a:pt x="27" y="257"/>
                        <a:pt x="27" y="257"/>
                      </a:cubicBezTo>
                      <a:cubicBezTo>
                        <a:pt x="27" y="257"/>
                        <a:pt x="27" y="257"/>
                        <a:pt x="27" y="257"/>
                      </a:cubicBezTo>
                      <a:cubicBezTo>
                        <a:pt x="27" y="258"/>
                        <a:pt x="27" y="258"/>
                        <a:pt x="27" y="258"/>
                      </a:cubicBezTo>
                      <a:cubicBezTo>
                        <a:pt x="28" y="258"/>
                        <a:pt x="29" y="259"/>
                        <a:pt x="30" y="260"/>
                      </a:cubicBezTo>
                      <a:cubicBezTo>
                        <a:pt x="36" y="262"/>
                        <a:pt x="39" y="265"/>
                        <a:pt x="40" y="271"/>
                      </a:cubicBezTo>
                      <a:cubicBezTo>
                        <a:pt x="40" y="272"/>
                        <a:pt x="40" y="272"/>
                        <a:pt x="40" y="272"/>
                      </a:cubicBezTo>
                      <a:cubicBezTo>
                        <a:pt x="41" y="272"/>
                        <a:pt x="42" y="273"/>
                        <a:pt x="43" y="274"/>
                      </a:cubicBezTo>
                      <a:cubicBezTo>
                        <a:pt x="44" y="274"/>
                        <a:pt x="44" y="274"/>
                        <a:pt x="44" y="274"/>
                      </a:cubicBezTo>
                      <a:cubicBezTo>
                        <a:pt x="44" y="274"/>
                        <a:pt x="44" y="273"/>
                        <a:pt x="45" y="273"/>
                      </a:cubicBezTo>
                      <a:cubicBezTo>
                        <a:pt x="45" y="272"/>
                        <a:pt x="45" y="272"/>
                        <a:pt x="45" y="272"/>
                      </a:cubicBezTo>
                      <a:cubicBezTo>
                        <a:pt x="45" y="273"/>
                        <a:pt x="45" y="273"/>
                        <a:pt x="45" y="273"/>
                      </a:cubicBezTo>
                      <a:cubicBezTo>
                        <a:pt x="46" y="273"/>
                        <a:pt x="46" y="274"/>
                        <a:pt x="47" y="274"/>
                      </a:cubicBezTo>
                      <a:cubicBezTo>
                        <a:pt x="48" y="275"/>
                        <a:pt x="49" y="275"/>
                        <a:pt x="49" y="276"/>
                      </a:cubicBezTo>
                      <a:cubicBezTo>
                        <a:pt x="49" y="276"/>
                        <a:pt x="49" y="276"/>
                        <a:pt x="49" y="276"/>
                      </a:cubicBezTo>
                      <a:cubicBezTo>
                        <a:pt x="49" y="277"/>
                        <a:pt x="49" y="277"/>
                        <a:pt x="49" y="277"/>
                      </a:cubicBezTo>
                      <a:cubicBezTo>
                        <a:pt x="49" y="277"/>
                        <a:pt x="40" y="277"/>
                        <a:pt x="40" y="278"/>
                      </a:cubicBezTo>
                      <a:cubicBezTo>
                        <a:pt x="40" y="278"/>
                        <a:pt x="42" y="281"/>
                        <a:pt x="42" y="281"/>
                      </a:cubicBezTo>
                      <a:cubicBezTo>
                        <a:pt x="42" y="282"/>
                        <a:pt x="42" y="282"/>
                        <a:pt x="42" y="282"/>
                      </a:cubicBezTo>
                      <a:cubicBezTo>
                        <a:pt x="42" y="282"/>
                        <a:pt x="42" y="282"/>
                        <a:pt x="42" y="282"/>
                      </a:cubicBezTo>
                      <a:cubicBezTo>
                        <a:pt x="41" y="283"/>
                        <a:pt x="40" y="283"/>
                        <a:pt x="40" y="283"/>
                      </a:cubicBezTo>
                      <a:cubicBezTo>
                        <a:pt x="39" y="283"/>
                        <a:pt x="39" y="283"/>
                        <a:pt x="39" y="283"/>
                      </a:cubicBezTo>
                      <a:cubicBezTo>
                        <a:pt x="39" y="283"/>
                        <a:pt x="38" y="283"/>
                        <a:pt x="38" y="283"/>
                      </a:cubicBezTo>
                      <a:cubicBezTo>
                        <a:pt x="37" y="283"/>
                        <a:pt x="37" y="283"/>
                        <a:pt x="37" y="283"/>
                      </a:cubicBezTo>
                      <a:cubicBezTo>
                        <a:pt x="37" y="283"/>
                        <a:pt x="36" y="283"/>
                        <a:pt x="36" y="283"/>
                      </a:cubicBezTo>
                      <a:cubicBezTo>
                        <a:pt x="35" y="284"/>
                        <a:pt x="34" y="285"/>
                        <a:pt x="33" y="287"/>
                      </a:cubicBezTo>
                      <a:cubicBezTo>
                        <a:pt x="33" y="287"/>
                        <a:pt x="33" y="287"/>
                        <a:pt x="33" y="287"/>
                      </a:cubicBezTo>
                      <a:cubicBezTo>
                        <a:pt x="33" y="287"/>
                        <a:pt x="33" y="288"/>
                        <a:pt x="33" y="288"/>
                      </a:cubicBezTo>
                      <a:cubicBezTo>
                        <a:pt x="35" y="292"/>
                        <a:pt x="35" y="292"/>
                        <a:pt x="35" y="292"/>
                      </a:cubicBezTo>
                      <a:cubicBezTo>
                        <a:pt x="35" y="292"/>
                        <a:pt x="36" y="292"/>
                        <a:pt x="36" y="292"/>
                      </a:cubicBezTo>
                      <a:cubicBezTo>
                        <a:pt x="46" y="289"/>
                        <a:pt x="46" y="289"/>
                        <a:pt x="46" y="289"/>
                      </a:cubicBezTo>
                      <a:cubicBezTo>
                        <a:pt x="49" y="286"/>
                        <a:pt x="49" y="286"/>
                        <a:pt x="49" y="286"/>
                      </a:cubicBezTo>
                      <a:cubicBezTo>
                        <a:pt x="51" y="285"/>
                        <a:pt x="51" y="285"/>
                        <a:pt x="51" y="285"/>
                      </a:cubicBezTo>
                      <a:cubicBezTo>
                        <a:pt x="54" y="286"/>
                        <a:pt x="54" y="286"/>
                        <a:pt x="54" y="286"/>
                      </a:cubicBezTo>
                      <a:cubicBezTo>
                        <a:pt x="57" y="287"/>
                        <a:pt x="57" y="287"/>
                        <a:pt x="57" y="287"/>
                      </a:cubicBezTo>
                      <a:cubicBezTo>
                        <a:pt x="59" y="290"/>
                        <a:pt x="59" y="290"/>
                        <a:pt x="59" y="290"/>
                      </a:cubicBezTo>
                      <a:cubicBezTo>
                        <a:pt x="58" y="293"/>
                        <a:pt x="58" y="293"/>
                        <a:pt x="58" y="293"/>
                      </a:cubicBezTo>
                      <a:cubicBezTo>
                        <a:pt x="60" y="292"/>
                        <a:pt x="60" y="292"/>
                        <a:pt x="60" y="292"/>
                      </a:cubicBezTo>
                      <a:cubicBezTo>
                        <a:pt x="65" y="283"/>
                        <a:pt x="78" y="277"/>
                        <a:pt x="86" y="270"/>
                      </a:cubicBezTo>
                      <a:cubicBezTo>
                        <a:pt x="88" y="269"/>
                        <a:pt x="88" y="269"/>
                        <a:pt x="88" y="269"/>
                      </a:cubicBezTo>
                      <a:cubicBezTo>
                        <a:pt x="99" y="271"/>
                        <a:pt x="99" y="271"/>
                        <a:pt x="99" y="271"/>
                      </a:cubicBezTo>
                      <a:cubicBezTo>
                        <a:pt x="103" y="270"/>
                        <a:pt x="103" y="270"/>
                        <a:pt x="103" y="270"/>
                      </a:cubicBezTo>
                      <a:cubicBezTo>
                        <a:pt x="112" y="267"/>
                        <a:pt x="112" y="267"/>
                        <a:pt x="112" y="267"/>
                      </a:cubicBezTo>
                      <a:cubicBezTo>
                        <a:pt x="121" y="270"/>
                        <a:pt x="121" y="270"/>
                        <a:pt x="121" y="270"/>
                      </a:cubicBezTo>
                      <a:cubicBezTo>
                        <a:pt x="122" y="269"/>
                        <a:pt x="122" y="269"/>
                        <a:pt x="122" y="269"/>
                      </a:cubicBezTo>
                      <a:cubicBezTo>
                        <a:pt x="124" y="270"/>
                        <a:pt x="126" y="270"/>
                        <a:pt x="128" y="271"/>
                      </a:cubicBezTo>
                      <a:cubicBezTo>
                        <a:pt x="129" y="270"/>
                        <a:pt x="130" y="270"/>
                        <a:pt x="131" y="269"/>
                      </a:cubicBezTo>
                      <a:cubicBezTo>
                        <a:pt x="131" y="269"/>
                        <a:pt x="131" y="269"/>
                        <a:pt x="131" y="269"/>
                      </a:cubicBezTo>
                      <a:cubicBezTo>
                        <a:pt x="134" y="271"/>
                        <a:pt x="134" y="271"/>
                        <a:pt x="134" y="271"/>
                      </a:cubicBezTo>
                      <a:cubicBezTo>
                        <a:pt x="136" y="272"/>
                        <a:pt x="136" y="272"/>
                        <a:pt x="136" y="272"/>
                      </a:cubicBezTo>
                      <a:cubicBezTo>
                        <a:pt x="136" y="274"/>
                        <a:pt x="136" y="274"/>
                        <a:pt x="136" y="274"/>
                      </a:cubicBezTo>
                      <a:cubicBezTo>
                        <a:pt x="134" y="277"/>
                        <a:pt x="134" y="277"/>
                        <a:pt x="134" y="277"/>
                      </a:cubicBezTo>
                      <a:cubicBezTo>
                        <a:pt x="137" y="276"/>
                        <a:pt x="137" y="276"/>
                        <a:pt x="137" y="276"/>
                      </a:cubicBezTo>
                      <a:cubicBezTo>
                        <a:pt x="139" y="273"/>
                        <a:pt x="141" y="271"/>
                        <a:pt x="144" y="268"/>
                      </a:cubicBezTo>
                      <a:cubicBezTo>
                        <a:pt x="144" y="268"/>
                        <a:pt x="142" y="265"/>
                        <a:pt x="142" y="265"/>
                      </a:cubicBezTo>
                      <a:cubicBezTo>
                        <a:pt x="142" y="262"/>
                        <a:pt x="142" y="262"/>
                        <a:pt x="142" y="262"/>
                      </a:cubicBezTo>
                      <a:cubicBezTo>
                        <a:pt x="143" y="258"/>
                        <a:pt x="143" y="258"/>
                        <a:pt x="143" y="258"/>
                      </a:cubicBezTo>
                      <a:cubicBezTo>
                        <a:pt x="144" y="255"/>
                        <a:pt x="144" y="255"/>
                        <a:pt x="144" y="255"/>
                      </a:cubicBezTo>
                      <a:cubicBezTo>
                        <a:pt x="146" y="254"/>
                        <a:pt x="148" y="253"/>
                        <a:pt x="149" y="252"/>
                      </a:cubicBezTo>
                      <a:cubicBezTo>
                        <a:pt x="151" y="251"/>
                        <a:pt x="151" y="251"/>
                        <a:pt x="151" y="251"/>
                      </a:cubicBezTo>
                      <a:cubicBezTo>
                        <a:pt x="151" y="248"/>
                        <a:pt x="151" y="248"/>
                        <a:pt x="151" y="248"/>
                      </a:cubicBezTo>
                      <a:cubicBezTo>
                        <a:pt x="150" y="247"/>
                        <a:pt x="150" y="247"/>
                        <a:pt x="150" y="247"/>
                      </a:cubicBezTo>
                      <a:cubicBezTo>
                        <a:pt x="149" y="247"/>
                        <a:pt x="149" y="247"/>
                        <a:pt x="149" y="247"/>
                      </a:cubicBezTo>
                      <a:cubicBezTo>
                        <a:pt x="147" y="246"/>
                        <a:pt x="147" y="246"/>
                        <a:pt x="147" y="246"/>
                      </a:cubicBezTo>
                      <a:cubicBezTo>
                        <a:pt x="144" y="247"/>
                        <a:pt x="144" y="247"/>
                        <a:pt x="144" y="247"/>
                      </a:cubicBezTo>
                      <a:cubicBezTo>
                        <a:pt x="142" y="247"/>
                        <a:pt x="142" y="247"/>
                        <a:pt x="142" y="247"/>
                      </a:cubicBezTo>
                      <a:cubicBezTo>
                        <a:pt x="141" y="245"/>
                        <a:pt x="141" y="245"/>
                        <a:pt x="141" y="245"/>
                      </a:cubicBezTo>
                      <a:cubicBezTo>
                        <a:pt x="141" y="244"/>
                        <a:pt x="141" y="244"/>
                        <a:pt x="141" y="244"/>
                      </a:cubicBezTo>
                      <a:cubicBezTo>
                        <a:pt x="143" y="241"/>
                        <a:pt x="144" y="237"/>
                        <a:pt x="146" y="234"/>
                      </a:cubicBezTo>
                      <a:cubicBezTo>
                        <a:pt x="146" y="230"/>
                        <a:pt x="146" y="226"/>
                        <a:pt x="146" y="222"/>
                      </a:cubicBezTo>
                      <a:cubicBezTo>
                        <a:pt x="147" y="219"/>
                        <a:pt x="148" y="217"/>
                        <a:pt x="149" y="214"/>
                      </a:cubicBezTo>
                      <a:cubicBezTo>
                        <a:pt x="151" y="211"/>
                        <a:pt x="151" y="211"/>
                        <a:pt x="151" y="211"/>
                      </a:cubicBezTo>
                      <a:cubicBezTo>
                        <a:pt x="154" y="209"/>
                        <a:pt x="154" y="209"/>
                        <a:pt x="154" y="209"/>
                      </a:cubicBezTo>
                      <a:cubicBezTo>
                        <a:pt x="171" y="207"/>
                        <a:pt x="171" y="207"/>
                        <a:pt x="171" y="207"/>
                      </a:cubicBezTo>
                      <a:cubicBezTo>
                        <a:pt x="174" y="206"/>
                        <a:pt x="174" y="206"/>
                        <a:pt x="174" y="206"/>
                      </a:cubicBezTo>
                      <a:cubicBezTo>
                        <a:pt x="175" y="204"/>
                        <a:pt x="177" y="203"/>
                        <a:pt x="178" y="201"/>
                      </a:cubicBezTo>
                      <a:cubicBezTo>
                        <a:pt x="180" y="200"/>
                        <a:pt x="180" y="200"/>
                        <a:pt x="180" y="200"/>
                      </a:cubicBezTo>
                      <a:cubicBezTo>
                        <a:pt x="181" y="200"/>
                        <a:pt x="181" y="200"/>
                        <a:pt x="181" y="200"/>
                      </a:cubicBezTo>
                      <a:cubicBezTo>
                        <a:pt x="184" y="201"/>
                        <a:pt x="184" y="201"/>
                        <a:pt x="184" y="201"/>
                      </a:cubicBezTo>
                      <a:cubicBezTo>
                        <a:pt x="186" y="201"/>
                        <a:pt x="186" y="201"/>
                        <a:pt x="186" y="201"/>
                      </a:cubicBezTo>
                      <a:cubicBezTo>
                        <a:pt x="187" y="199"/>
                        <a:pt x="187" y="199"/>
                        <a:pt x="187" y="199"/>
                      </a:cubicBezTo>
                      <a:cubicBezTo>
                        <a:pt x="187" y="194"/>
                        <a:pt x="189" y="189"/>
                        <a:pt x="191" y="184"/>
                      </a:cubicBezTo>
                      <a:cubicBezTo>
                        <a:pt x="194" y="181"/>
                        <a:pt x="194" y="181"/>
                        <a:pt x="194" y="181"/>
                      </a:cubicBezTo>
                      <a:cubicBezTo>
                        <a:pt x="198" y="179"/>
                        <a:pt x="198" y="179"/>
                        <a:pt x="198" y="179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12" y="177"/>
                        <a:pt x="213" y="175"/>
                        <a:pt x="213" y="172"/>
                      </a:cubicBezTo>
                      <a:close/>
                    </a:path>
                  </a:pathLst>
                </a:custGeom>
                <a:solidFill>
                  <a:srgbClr val="FFFFC9"/>
                </a:solidFill>
                <a:ln w="7938" cap="rnd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7" name="Freeform 30"/>
                <p:cNvSpPr/>
                <p:nvPr/>
              </p:nvSpPr>
              <p:spPr bwMode="auto">
                <a:xfrm>
                  <a:off x="933916" y="5017086"/>
                  <a:ext cx="1354138" cy="808038"/>
                </a:xfrm>
                <a:custGeom>
                  <a:avLst/>
                  <a:gdLst>
                    <a:gd name="T0" fmla="*/ 2147483646 w 356"/>
                    <a:gd name="T1" fmla="*/ 1234836807 h 212"/>
                    <a:gd name="T2" fmla="*/ 2147483646 w 356"/>
                    <a:gd name="T3" fmla="*/ 1176726750 h 212"/>
                    <a:gd name="T4" fmla="*/ 2147483646 w 356"/>
                    <a:gd name="T5" fmla="*/ 1292946864 h 212"/>
                    <a:gd name="T6" fmla="*/ 2147483646 w 356"/>
                    <a:gd name="T7" fmla="*/ 1176726750 h 212"/>
                    <a:gd name="T8" fmla="*/ 2147483646 w 356"/>
                    <a:gd name="T9" fmla="*/ 1351056921 h 212"/>
                    <a:gd name="T10" fmla="*/ 2147483646 w 356"/>
                    <a:gd name="T11" fmla="*/ 915231493 h 212"/>
                    <a:gd name="T12" fmla="*/ 2147483646 w 356"/>
                    <a:gd name="T13" fmla="*/ 1496332064 h 212"/>
                    <a:gd name="T14" fmla="*/ 2147483646 w 356"/>
                    <a:gd name="T15" fmla="*/ 1612552178 h 212"/>
                    <a:gd name="T16" fmla="*/ 2147483646 w 356"/>
                    <a:gd name="T17" fmla="*/ 1496332064 h 212"/>
                    <a:gd name="T18" fmla="*/ 2147483646 w 356"/>
                    <a:gd name="T19" fmla="*/ 1336531313 h 212"/>
                    <a:gd name="T20" fmla="*/ 2147483646 w 356"/>
                    <a:gd name="T21" fmla="*/ 1060506636 h 212"/>
                    <a:gd name="T22" fmla="*/ 2147483646 w 356"/>
                    <a:gd name="T23" fmla="*/ 915231493 h 212"/>
                    <a:gd name="T24" fmla="*/ 2147483646 w 356"/>
                    <a:gd name="T25" fmla="*/ 871650856 h 212"/>
                    <a:gd name="T26" fmla="*/ 2147483646 w 356"/>
                    <a:gd name="T27" fmla="*/ 755430742 h 212"/>
                    <a:gd name="T28" fmla="*/ 2147483646 w 356"/>
                    <a:gd name="T29" fmla="*/ 624681208 h 212"/>
                    <a:gd name="T30" fmla="*/ 2147483646 w 356"/>
                    <a:gd name="T31" fmla="*/ 813540799 h 212"/>
                    <a:gd name="T32" fmla="*/ 2147483646 w 356"/>
                    <a:gd name="T33" fmla="*/ 624681208 h 212"/>
                    <a:gd name="T34" fmla="*/ 2147483646 w 356"/>
                    <a:gd name="T35" fmla="*/ 450351037 h 212"/>
                    <a:gd name="T36" fmla="*/ 2147483646 w 356"/>
                    <a:gd name="T37" fmla="*/ 610155599 h 212"/>
                    <a:gd name="T38" fmla="*/ 2147483646 w 356"/>
                    <a:gd name="T39" fmla="*/ 595626179 h 212"/>
                    <a:gd name="T40" fmla="*/ 2147483646 w 356"/>
                    <a:gd name="T41" fmla="*/ 537516122 h 212"/>
                    <a:gd name="T42" fmla="*/ 2147483646 w 356"/>
                    <a:gd name="T43" fmla="*/ 363185951 h 212"/>
                    <a:gd name="T44" fmla="*/ 2147483646 w 356"/>
                    <a:gd name="T45" fmla="*/ 377715371 h 212"/>
                    <a:gd name="T46" fmla="*/ 2054533933 w 356"/>
                    <a:gd name="T47" fmla="*/ 348660343 h 212"/>
                    <a:gd name="T48" fmla="*/ 1996659791 w 356"/>
                    <a:gd name="T49" fmla="*/ 334130922 h 212"/>
                    <a:gd name="T50" fmla="*/ 2011129278 w 356"/>
                    <a:gd name="T51" fmla="*/ 479406065 h 212"/>
                    <a:gd name="T52" fmla="*/ 1953255136 w 356"/>
                    <a:gd name="T53" fmla="*/ 334130922 h 212"/>
                    <a:gd name="T54" fmla="*/ 1837506853 w 356"/>
                    <a:gd name="T55" fmla="*/ 276020865 h 212"/>
                    <a:gd name="T56" fmla="*/ 1794102197 w 356"/>
                    <a:gd name="T57" fmla="*/ 363185951 h 212"/>
                    <a:gd name="T58" fmla="*/ 1692819596 w 356"/>
                    <a:gd name="T59" fmla="*/ 319605314 h 212"/>
                    <a:gd name="T60" fmla="*/ 1663884427 w 356"/>
                    <a:gd name="T61" fmla="*/ 130745723 h 212"/>
                    <a:gd name="T62" fmla="*/ 1461323030 w 356"/>
                    <a:gd name="T63" fmla="*/ 43580637 h 212"/>
                    <a:gd name="T64" fmla="*/ 1403448888 w 356"/>
                    <a:gd name="T65" fmla="*/ 421296008 h 212"/>
                    <a:gd name="T66" fmla="*/ 1533666658 w 356"/>
                    <a:gd name="T67" fmla="*/ 493935485 h 212"/>
                    <a:gd name="T68" fmla="*/ 1432387861 w 356"/>
                    <a:gd name="T69" fmla="*/ 639210628 h 212"/>
                    <a:gd name="T70" fmla="*/ 1258765435 w 356"/>
                    <a:gd name="T71" fmla="*/ 668265656 h 212"/>
                    <a:gd name="T72" fmla="*/ 868112126 w 356"/>
                    <a:gd name="T73" fmla="*/ 799011379 h 212"/>
                    <a:gd name="T74" fmla="*/ 824707471 w 356"/>
                    <a:gd name="T75" fmla="*/ 842595828 h 212"/>
                    <a:gd name="T76" fmla="*/ 347244850 w 356"/>
                    <a:gd name="T77" fmla="*/ 1118616693 h 212"/>
                    <a:gd name="T78" fmla="*/ 57874142 w 356"/>
                    <a:gd name="T79" fmla="*/ 1496332064 h 212"/>
                    <a:gd name="T80" fmla="*/ 708959187 w 356"/>
                    <a:gd name="T81" fmla="*/ 1583497150 h 212"/>
                    <a:gd name="T82" fmla="*/ 969394727 w 356"/>
                    <a:gd name="T83" fmla="*/ 1772352930 h 212"/>
                    <a:gd name="T84" fmla="*/ 1388983205 w 356"/>
                    <a:gd name="T85" fmla="*/ 2147483646 h 212"/>
                    <a:gd name="T86" fmla="*/ 1316639577 w 356"/>
                    <a:gd name="T87" fmla="*/ 2147483646 h 212"/>
                    <a:gd name="T88" fmla="*/ 1244295949 w 356"/>
                    <a:gd name="T89" fmla="*/ 2147483646 h 212"/>
                    <a:gd name="T90" fmla="*/ 1287700604 w 356"/>
                    <a:gd name="T91" fmla="*/ 2147483646 h 212"/>
                    <a:gd name="T92" fmla="*/ 1562605630 w 356"/>
                    <a:gd name="T93" fmla="*/ 2147483646 h 212"/>
                    <a:gd name="T94" fmla="*/ 2083472906 w 356"/>
                    <a:gd name="T95" fmla="*/ 2147483646 h 212"/>
                    <a:gd name="T96" fmla="*/ 2147483646 w 356"/>
                    <a:gd name="T97" fmla="*/ 2147483646 h 212"/>
                    <a:gd name="T98" fmla="*/ 2147483646 w 356"/>
                    <a:gd name="T99" fmla="*/ 2147483646 h 212"/>
                    <a:gd name="T100" fmla="*/ 2147483646 w 356"/>
                    <a:gd name="T101" fmla="*/ 2147483646 h 212"/>
                    <a:gd name="T102" fmla="*/ 2147483646 w 356"/>
                    <a:gd name="T103" fmla="*/ 2147483646 h 212"/>
                    <a:gd name="T104" fmla="*/ 2147483646 w 356"/>
                    <a:gd name="T105" fmla="*/ 2019322578 h 212"/>
                    <a:gd name="T106" fmla="*/ 2147483646 w 356"/>
                    <a:gd name="T107" fmla="*/ 1903102464 h 212"/>
                    <a:gd name="T108" fmla="*/ 2147483646 w 356"/>
                    <a:gd name="T109" fmla="*/ 1990267549 h 212"/>
                    <a:gd name="T110" fmla="*/ 2147483646 w 356"/>
                    <a:gd name="T111" fmla="*/ 2004793158 h 212"/>
                    <a:gd name="T112" fmla="*/ 2147483646 w 356"/>
                    <a:gd name="T113" fmla="*/ 1874047435 h 212"/>
                    <a:gd name="T114" fmla="*/ 2147483646 w 356"/>
                    <a:gd name="T115" fmla="*/ 1496332064 h 212"/>
                    <a:gd name="T116" fmla="*/ 2147483646 w 356"/>
                    <a:gd name="T117" fmla="*/ 1423696399 h 2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56" h="212">
                      <a:moveTo>
                        <a:pt x="356" y="93"/>
                      </a:moveTo>
                      <a:cubicBezTo>
                        <a:pt x="354" y="90"/>
                        <a:pt x="354" y="90"/>
                        <a:pt x="354" y="90"/>
                      </a:cubicBezTo>
                      <a:cubicBezTo>
                        <a:pt x="353" y="88"/>
                        <a:pt x="353" y="88"/>
                        <a:pt x="353" y="88"/>
                      </a:cubicBezTo>
                      <a:cubicBezTo>
                        <a:pt x="352" y="88"/>
                        <a:pt x="352" y="88"/>
                        <a:pt x="352" y="88"/>
                      </a:cubicBezTo>
                      <a:cubicBezTo>
                        <a:pt x="350" y="88"/>
                        <a:pt x="350" y="88"/>
                        <a:pt x="350" y="88"/>
                      </a:cubicBezTo>
                      <a:cubicBezTo>
                        <a:pt x="349" y="89"/>
                        <a:pt x="349" y="89"/>
                        <a:pt x="349" y="89"/>
                      </a:cubicBezTo>
                      <a:cubicBezTo>
                        <a:pt x="347" y="90"/>
                        <a:pt x="347" y="90"/>
                        <a:pt x="347" y="90"/>
                      </a:cubicBezTo>
                      <a:cubicBezTo>
                        <a:pt x="346" y="88"/>
                        <a:pt x="345" y="87"/>
                        <a:pt x="344" y="86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37" y="87"/>
                        <a:pt x="337" y="87"/>
                        <a:pt x="337" y="87"/>
                      </a:cubicBezTo>
                      <a:cubicBezTo>
                        <a:pt x="335" y="86"/>
                        <a:pt x="335" y="86"/>
                        <a:pt x="335" y="86"/>
                      </a:cubicBezTo>
                      <a:cubicBezTo>
                        <a:pt x="329" y="83"/>
                        <a:pt x="329" y="83"/>
                        <a:pt x="329" y="83"/>
                      </a:cubicBezTo>
                      <a:cubicBezTo>
                        <a:pt x="327" y="82"/>
                        <a:pt x="327" y="82"/>
                        <a:pt x="327" y="82"/>
                      </a:cubicBezTo>
                      <a:cubicBezTo>
                        <a:pt x="326" y="83"/>
                        <a:pt x="326" y="83"/>
                        <a:pt x="326" y="83"/>
                      </a:cubicBezTo>
                      <a:cubicBezTo>
                        <a:pt x="326" y="83"/>
                        <a:pt x="325" y="84"/>
                        <a:pt x="324" y="84"/>
                      </a:cubicBezTo>
                      <a:cubicBezTo>
                        <a:pt x="323" y="84"/>
                        <a:pt x="323" y="84"/>
                        <a:pt x="323" y="84"/>
                      </a:cubicBezTo>
                      <a:cubicBezTo>
                        <a:pt x="324" y="82"/>
                        <a:pt x="324" y="82"/>
                        <a:pt x="324" y="82"/>
                      </a:cubicBezTo>
                      <a:cubicBezTo>
                        <a:pt x="323" y="81"/>
                        <a:pt x="323" y="81"/>
                        <a:pt x="323" y="81"/>
                      </a:cubicBezTo>
                      <a:cubicBezTo>
                        <a:pt x="322" y="80"/>
                        <a:pt x="322" y="80"/>
                        <a:pt x="322" y="80"/>
                      </a:cubicBezTo>
                      <a:cubicBezTo>
                        <a:pt x="321" y="81"/>
                        <a:pt x="321" y="81"/>
                        <a:pt x="321" y="81"/>
                      </a:cubicBezTo>
                      <a:cubicBezTo>
                        <a:pt x="319" y="82"/>
                        <a:pt x="319" y="82"/>
                        <a:pt x="319" y="82"/>
                      </a:cubicBezTo>
                      <a:cubicBezTo>
                        <a:pt x="310" y="82"/>
                        <a:pt x="310" y="82"/>
                        <a:pt x="310" y="82"/>
                      </a:cubicBezTo>
                      <a:cubicBezTo>
                        <a:pt x="308" y="82"/>
                        <a:pt x="308" y="82"/>
                        <a:pt x="308" y="82"/>
                      </a:cubicBezTo>
                      <a:cubicBezTo>
                        <a:pt x="306" y="84"/>
                        <a:pt x="306" y="84"/>
                        <a:pt x="306" y="84"/>
                      </a:cubicBezTo>
                      <a:cubicBezTo>
                        <a:pt x="304" y="86"/>
                        <a:pt x="304" y="86"/>
                        <a:pt x="304" y="86"/>
                      </a:cubicBezTo>
                      <a:cubicBezTo>
                        <a:pt x="304" y="86"/>
                        <a:pt x="304" y="86"/>
                        <a:pt x="304" y="86"/>
                      </a:cubicBezTo>
                      <a:cubicBezTo>
                        <a:pt x="302" y="89"/>
                        <a:pt x="302" y="89"/>
                        <a:pt x="302" y="89"/>
                      </a:cubicBezTo>
                      <a:cubicBezTo>
                        <a:pt x="300" y="92"/>
                        <a:pt x="300" y="92"/>
                        <a:pt x="300" y="92"/>
                      </a:cubicBezTo>
                      <a:cubicBezTo>
                        <a:pt x="298" y="96"/>
                        <a:pt x="298" y="96"/>
                        <a:pt x="298" y="96"/>
                      </a:cubicBezTo>
                      <a:cubicBezTo>
                        <a:pt x="294" y="95"/>
                        <a:pt x="294" y="95"/>
                        <a:pt x="294" y="95"/>
                      </a:cubicBezTo>
                      <a:cubicBezTo>
                        <a:pt x="291" y="94"/>
                        <a:pt x="289" y="89"/>
                        <a:pt x="287" y="87"/>
                      </a:cubicBezTo>
                      <a:cubicBezTo>
                        <a:pt x="286" y="85"/>
                        <a:pt x="286" y="85"/>
                        <a:pt x="286" y="85"/>
                      </a:cubicBezTo>
                      <a:cubicBezTo>
                        <a:pt x="286" y="84"/>
                        <a:pt x="287" y="83"/>
                        <a:pt x="287" y="82"/>
                      </a:cubicBezTo>
                      <a:cubicBezTo>
                        <a:pt x="287" y="81"/>
                        <a:pt x="287" y="81"/>
                        <a:pt x="287" y="81"/>
                      </a:cubicBezTo>
                      <a:cubicBezTo>
                        <a:pt x="285" y="80"/>
                        <a:pt x="285" y="80"/>
                        <a:pt x="285" y="80"/>
                      </a:cubicBezTo>
                      <a:cubicBezTo>
                        <a:pt x="284" y="81"/>
                        <a:pt x="284" y="81"/>
                        <a:pt x="284" y="81"/>
                      </a:cubicBezTo>
                      <a:cubicBezTo>
                        <a:pt x="283" y="83"/>
                        <a:pt x="283" y="83"/>
                        <a:pt x="283" y="83"/>
                      </a:cubicBezTo>
                      <a:cubicBezTo>
                        <a:pt x="282" y="85"/>
                        <a:pt x="282" y="85"/>
                        <a:pt x="282" y="85"/>
                      </a:cubicBezTo>
                      <a:cubicBezTo>
                        <a:pt x="282" y="87"/>
                        <a:pt x="282" y="87"/>
                        <a:pt x="282" y="87"/>
                      </a:cubicBezTo>
                      <a:cubicBezTo>
                        <a:pt x="281" y="88"/>
                        <a:pt x="281" y="89"/>
                        <a:pt x="280" y="89"/>
                      </a:cubicBezTo>
                      <a:cubicBezTo>
                        <a:pt x="279" y="90"/>
                        <a:pt x="279" y="90"/>
                        <a:pt x="279" y="90"/>
                      </a:cubicBezTo>
                      <a:cubicBezTo>
                        <a:pt x="278" y="90"/>
                        <a:pt x="278" y="90"/>
                        <a:pt x="278" y="90"/>
                      </a:cubicBezTo>
                      <a:cubicBezTo>
                        <a:pt x="278" y="91"/>
                        <a:pt x="278" y="91"/>
                        <a:pt x="278" y="91"/>
                      </a:cubicBezTo>
                      <a:cubicBezTo>
                        <a:pt x="278" y="92"/>
                        <a:pt x="278" y="92"/>
                        <a:pt x="278" y="92"/>
                      </a:cubicBezTo>
                      <a:cubicBezTo>
                        <a:pt x="277" y="93"/>
                        <a:pt x="277" y="93"/>
                        <a:pt x="277" y="93"/>
                      </a:cubicBezTo>
                      <a:cubicBezTo>
                        <a:pt x="275" y="95"/>
                        <a:pt x="275" y="95"/>
                        <a:pt x="275" y="95"/>
                      </a:cubicBezTo>
                      <a:cubicBezTo>
                        <a:pt x="273" y="96"/>
                        <a:pt x="273" y="96"/>
                        <a:pt x="273" y="96"/>
                      </a:cubicBezTo>
                      <a:cubicBezTo>
                        <a:pt x="258" y="106"/>
                        <a:pt x="258" y="106"/>
                        <a:pt x="258" y="106"/>
                      </a:cubicBezTo>
                      <a:cubicBezTo>
                        <a:pt x="255" y="106"/>
                        <a:pt x="255" y="106"/>
                        <a:pt x="255" y="106"/>
                      </a:cubicBezTo>
                      <a:cubicBezTo>
                        <a:pt x="242" y="98"/>
                        <a:pt x="242" y="98"/>
                        <a:pt x="242" y="98"/>
                      </a:cubicBezTo>
                      <a:cubicBezTo>
                        <a:pt x="232" y="84"/>
                        <a:pt x="219" y="71"/>
                        <a:pt x="211" y="56"/>
                      </a:cubicBezTo>
                      <a:cubicBezTo>
                        <a:pt x="208" y="56"/>
                        <a:pt x="208" y="56"/>
                        <a:pt x="208" y="56"/>
                      </a:cubicBezTo>
                      <a:cubicBezTo>
                        <a:pt x="211" y="60"/>
                        <a:pt x="211" y="60"/>
                        <a:pt x="211" y="60"/>
                      </a:cubicBezTo>
                      <a:cubicBezTo>
                        <a:pt x="211" y="61"/>
                        <a:pt x="211" y="62"/>
                        <a:pt x="212" y="63"/>
                      </a:cubicBezTo>
                      <a:cubicBezTo>
                        <a:pt x="213" y="65"/>
                        <a:pt x="213" y="65"/>
                        <a:pt x="213" y="65"/>
                      </a:cubicBezTo>
                      <a:cubicBezTo>
                        <a:pt x="213" y="65"/>
                        <a:pt x="213" y="65"/>
                        <a:pt x="213" y="65"/>
                      </a:cubicBezTo>
                      <a:cubicBezTo>
                        <a:pt x="214" y="66"/>
                        <a:pt x="214" y="66"/>
                        <a:pt x="214" y="66"/>
                      </a:cubicBezTo>
                      <a:cubicBezTo>
                        <a:pt x="215" y="66"/>
                        <a:pt x="215" y="66"/>
                        <a:pt x="215" y="66"/>
                      </a:cubicBezTo>
                      <a:cubicBezTo>
                        <a:pt x="216" y="68"/>
                        <a:pt x="216" y="69"/>
                        <a:pt x="217" y="71"/>
                      </a:cubicBezTo>
                      <a:cubicBezTo>
                        <a:pt x="219" y="74"/>
                        <a:pt x="219" y="74"/>
                        <a:pt x="219" y="74"/>
                      </a:cubicBezTo>
                      <a:cubicBezTo>
                        <a:pt x="220" y="75"/>
                        <a:pt x="220" y="75"/>
                        <a:pt x="220" y="75"/>
                      </a:cubicBezTo>
                      <a:cubicBezTo>
                        <a:pt x="228" y="84"/>
                        <a:pt x="234" y="93"/>
                        <a:pt x="241" y="102"/>
                      </a:cubicBezTo>
                      <a:cubicBezTo>
                        <a:pt x="242" y="103"/>
                        <a:pt x="242" y="103"/>
                        <a:pt x="242" y="103"/>
                      </a:cubicBezTo>
                      <a:cubicBezTo>
                        <a:pt x="243" y="103"/>
                        <a:pt x="243" y="103"/>
                        <a:pt x="243" y="103"/>
                      </a:cubicBezTo>
                      <a:cubicBezTo>
                        <a:pt x="244" y="103"/>
                        <a:pt x="244" y="103"/>
                        <a:pt x="244" y="103"/>
                      </a:cubicBezTo>
                      <a:cubicBezTo>
                        <a:pt x="244" y="104"/>
                        <a:pt x="244" y="105"/>
                        <a:pt x="245" y="105"/>
                      </a:cubicBezTo>
                      <a:cubicBezTo>
                        <a:pt x="245" y="106"/>
                        <a:pt x="245" y="106"/>
                        <a:pt x="245" y="106"/>
                      </a:cubicBezTo>
                      <a:cubicBezTo>
                        <a:pt x="247" y="107"/>
                        <a:pt x="247" y="107"/>
                        <a:pt x="247" y="107"/>
                      </a:cubicBezTo>
                      <a:cubicBezTo>
                        <a:pt x="249" y="107"/>
                        <a:pt x="249" y="107"/>
                        <a:pt x="249" y="107"/>
                      </a:cubicBezTo>
                      <a:cubicBezTo>
                        <a:pt x="250" y="108"/>
                        <a:pt x="250" y="108"/>
                        <a:pt x="250" y="108"/>
                      </a:cubicBezTo>
                      <a:cubicBezTo>
                        <a:pt x="251" y="109"/>
                        <a:pt x="251" y="109"/>
                        <a:pt x="251" y="109"/>
                      </a:cubicBezTo>
                      <a:cubicBezTo>
                        <a:pt x="249" y="111"/>
                        <a:pt x="249" y="111"/>
                        <a:pt x="249" y="111"/>
                      </a:cubicBezTo>
                      <a:cubicBezTo>
                        <a:pt x="248" y="112"/>
                        <a:pt x="248" y="112"/>
                        <a:pt x="248" y="112"/>
                      </a:cubicBezTo>
                      <a:cubicBezTo>
                        <a:pt x="247" y="112"/>
                        <a:pt x="247" y="112"/>
                        <a:pt x="247" y="112"/>
                      </a:cubicBezTo>
                      <a:cubicBezTo>
                        <a:pt x="245" y="112"/>
                        <a:pt x="245" y="112"/>
                        <a:pt x="245" y="112"/>
                      </a:cubicBezTo>
                      <a:cubicBezTo>
                        <a:pt x="244" y="111"/>
                        <a:pt x="244" y="110"/>
                        <a:pt x="243" y="109"/>
                      </a:cubicBezTo>
                      <a:cubicBezTo>
                        <a:pt x="242" y="108"/>
                        <a:pt x="242" y="108"/>
                        <a:pt x="242" y="108"/>
                      </a:cubicBezTo>
                      <a:cubicBezTo>
                        <a:pt x="233" y="105"/>
                        <a:pt x="233" y="105"/>
                        <a:pt x="233" y="105"/>
                      </a:cubicBezTo>
                      <a:cubicBezTo>
                        <a:pt x="231" y="104"/>
                        <a:pt x="231" y="104"/>
                        <a:pt x="231" y="104"/>
                      </a:cubicBezTo>
                      <a:cubicBezTo>
                        <a:pt x="230" y="103"/>
                        <a:pt x="230" y="103"/>
                        <a:pt x="230" y="103"/>
                      </a:cubicBezTo>
                      <a:cubicBezTo>
                        <a:pt x="229" y="103"/>
                        <a:pt x="229" y="103"/>
                        <a:pt x="229" y="103"/>
                      </a:cubicBezTo>
                      <a:cubicBezTo>
                        <a:pt x="227" y="102"/>
                        <a:pt x="227" y="102"/>
                        <a:pt x="227" y="102"/>
                      </a:cubicBezTo>
                      <a:cubicBezTo>
                        <a:pt x="226" y="102"/>
                        <a:pt x="226" y="102"/>
                        <a:pt x="226" y="102"/>
                      </a:cubicBezTo>
                      <a:cubicBezTo>
                        <a:pt x="225" y="103"/>
                        <a:pt x="225" y="103"/>
                        <a:pt x="224" y="103"/>
                      </a:cubicBezTo>
                      <a:cubicBezTo>
                        <a:pt x="223" y="103"/>
                        <a:pt x="223" y="103"/>
                        <a:pt x="223" y="103"/>
                      </a:cubicBezTo>
                      <a:cubicBezTo>
                        <a:pt x="221" y="102"/>
                        <a:pt x="219" y="100"/>
                        <a:pt x="217" y="98"/>
                      </a:cubicBezTo>
                      <a:cubicBezTo>
                        <a:pt x="215" y="94"/>
                        <a:pt x="215" y="94"/>
                        <a:pt x="215" y="94"/>
                      </a:cubicBezTo>
                      <a:cubicBezTo>
                        <a:pt x="213" y="93"/>
                        <a:pt x="213" y="93"/>
                        <a:pt x="213" y="93"/>
                      </a:cubicBezTo>
                      <a:cubicBezTo>
                        <a:pt x="213" y="92"/>
                        <a:pt x="213" y="92"/>
                        <a:pt x="213" y="92"/>
                      </a:cubicBezTo>
                      <a:cubicBezTo>
                        <a:pt x="215" y="92"/>
                        <a:pt x="215" y="92"/>
                        <a:pt x="215" y="92"/>
                      </a:cubicBezTo>
                      <a:cubicBezTo>
                        <a:pt x="217" y="91"/>
                        <a:pt x="217" y="91"/>
                        <a:pt x="217" y="91"/>
                      </a:cubicBezTo>
                      <a:cubicBezTo>
                        <a:pt x="218" y="91"/>
                        <a:pt x="219" y="90"/>
                        <a:pt x="220" y="89"/>
                      </a:cubicBezTo>
                      <a:cubicBezTo>
                        <a:pt x="220" y="89"/>
                        <a:pt x="220" y="89"/>
                        <a:pt x="220" y="89"/>
                      </a:cubicBezTo>
                      <a:cubicBezTo>
                        <a:pt x="221" y="87"/>
                        <a:pt x="221" y="87"/>
                        <a:pt x="221" y="87"/>
                      </a:cubicBezTo>
                      <a:cubicBezTo>
                        <a:pt x="221" y="87"/>
                        <a:pt x="221" y="87"/>
                        <a:pt x="221" y="87"/>
                      </a:cubicBezTo>
                      <a:cubicBezTo>
                        <a:pt x="220" y="87"/>
                        <a:pt x="220" y="87"/>
                        <a:pt x="220" y="87"/>
                      </a:cubicBezTo>
                      <a:cubicBezTo>
                        <a:pt x="220" y="84"/>
                        <a:pt x="219" y="81"/>
                        <a:pt x="218" y="78"/>
                      </a:cubicBezTo>
                      <a:cubicBezTo>
                        <a:pt x="216" y="76"/>
                        <a:pt x="216" y="76"/>
                        <a:pt x="216" y="76"/>
                      </a:cubicBezTo>
                      <a:cubicBezTo>
                        <a:pt x="216" y="75"/>
                        <a:pt x="216" y="74"/>
                        <a:pt x="215" y="73"/>
                      </a:cubicBezTo>
                      <a:cubicBezTo>
                        <a:pt x="215" y="72"/>
                        <a:pt x="215" y="72"/>
                        <a:pt x="215" y="72"/>
                      </a:cubicBezTo>
                      <a:cubicBezTo>
                        <a:pt x="214" y="71"/>
                        <a:pt x="214" y="71"/>
                        <a:pt x="214" y="71"/>
                      </a:cubicBezTo>
                      <a:cubicBezTo>
                        <a:pt x="213" y="71"/>
                        <a:pt x="213" y="71"/>
                        <a:pt x="213" y="71"/>
                      </a:cubicBezTo>
                      <a:cubicBezTo>
                        <a:pt x="211" y="66"/>
                        <a:pt x="211" y="66"/>
                        <a:pt x="211" y="66"/>
                      </a:cubicBezTo>
                      <a:cubicBezTo>
                        <a:pt x="210" y="65"/>
                        <a:pt x="210" y="65"/>
                        <a:pt x="210" y="65"/>
                      </a:cubicBezTo>
                      <a:cubicBezTo>
                        <a:pt x="205" y="66"/>
                        <a:pt x="205" y="66"/>
                        <a:pt x="205" y="66"/>
                      </a:cubicBezTo>
                      <a:cubicBezTo>
                        <a:pt x="204" y="65"/>
                        <a:pt x="204" y="65"/>
                        <a:pt x="204" y="65"/>
                      </a:cubicBezTo>
                      <a:cubicBezTo>
                        <a:pt x="203" y="65"/>
                        <a:pt x="203" y="65"/>
                        <a:pt x="203" y="65"/>
                      </a:cubicBezTo>
                      <a:cubicBezTo>
                        <a:pt x="202" y="63"/>
                        <a:pt x="202" y="63"/>
                        <a:pt x="202" y="63"/>
                      </a:cubicBezTo>
                      <a:cubicBezTo>
                        <a:pt x="202" y="62"/>
                        <a:pt x="202" y="62"/>
                        <a:pt x="202" y="62"/>
                      </a:cubicBezTo>
                      <a:cubicBezTo>
                        <a:pt x="201" y="62"/>
                        <a:pt x="201" y="62"/>
                        <a:pt x="201" y="62"/>
                      </a:cubicBezTo>
                      <a:cubicBezTo>
                        <a:pt x="199" y="62"/>
                        <a:pt x="199" y="62"/>
                        <a:pt x="199" y="62"/>
                      </a:cubicBezTo>
                      <a:cubicBezTo>
                        <a:pt x="200" y="61"/>
                        <a:pt x="200" y="61"/>
                        <a:pt x="200" y="61"/>
                      </a:cubicBezTo>
                      <a:cubicBezTo>
                        <a:pt x="201" y="60"/>
                        <a:pt x="201" y="59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0" y="58"/>
                        <a:pt x="200" y="58"/>
                        <a:pt x="200" y="58"/>
                      </a:cubicBezTo>
                      <a:cubicBezTo>
                        <a:pt x="197" y="60"/>
                        <a:pt x="197" y="60"/>
                        <a:pt x="197" y="60"/>
                      </a:cubicBezTo>
                      <a:cubicBezTo>
                        <a:pt x="195" y="60"/>
                        <a:pt x="195" y="60"/>
                        <a:pt x="195" y="60"/>
                      </a:cubicBezTo>
                      <a:cubicBezTo>
                        <a:pt x="194" y="59"/>
                        <a:pt x="192" y="59"/>
                        <a:pt x="190" y="59"/>
                      </a:cubicBezTo>
                      <a:cubicBezTo>
                        <a:pt x="189" y="59"/>
                        <a:pt x="189" y="59"/>
                        <a:pt x="189" y="59"/>
                      </a:cubicBezTo>
                      <a:cubicBezTo>
                        <a:pt x="190" y="58"/>
                        <a:pt x="191" y="56"/>
                        <a:pt x="192" y="55"/>
                      </a:cubicBezTo>
                      <a:cubicBezTo>
                        <a:pt x="193" y="53"/>
                        <a:pt x="193" y="53"/>
                        <a:pt x="193" y="53"/>
                      </a:cubicBezTo>
                      <a:cubicBezTo>
                        <a:pt x="191" y="50"/>
                        <a:pt x="191" y="50"/>
                        <a:pt x="191" y="50"/>
                      </a:cubicBezTo>
                      <a:cubicBezTo>
                        <a:pt x="189" y="49"/>
                        <a:pt x="189" y="49"/>
                        <a:pt x="189" y="49"/>
                      </a:cubicBezTo>
                      <a:cubicBezTo>
                        <a:pt x="187" y="50"/>
                        <a:pt x="187" y="50"/>
                        <a:pt x="187" y="50"/>
                      </a:cubicBezTo>
                      <a:cubicBezTo>
                        <a:pt x="187" y="51"/>
                        <a:pt x="187" y="51"/>
                        <a:pt x="187" y="51"/>
                      </a:cubicBezTo>
                      <a:cubicBezTo>
                        <a:pt x="185" y="52"/>
                        <a:pt x="185" y="52"/>
                        <a:pt x="185" y="52"/>
                      </a:cubicBezTo>
                      <a:cubicBezTo>
                        <a:pt x="186" y="51"/>
                        <a:pt x="186" y="50"/>
                        <a:pt x="187" y="49"/>
                      </a:cubicBezTo>
                      <a:cubicBezTo>
                        <a:pt x="187" y="48"/>
                        <a:pt x="185" y="47"/>
                        <a:pt x="185" y="46"/>
                      </a:cubicBezTo>
                      <a:cubicBezTo>
                        <a:pt x="186" y="45"/>
                        <a:pt x="186" y="45"/>
                        <a:pt x="186" y="45"/>
                      </a:cubicBezTo>
                      <a:cubicBezTo>
                        <a:pt x="187" y="45"/>
                        <a:pt x="187" y="45"/>
                        <a:pt x="187" y="45"/>
                      </a:cubicBezTo>
                      <a:cubicBezTo>
                        <a:pt x="188" y="45"/>
                        <a:pt x="188" y="45"/>
                        <a:pt x="188" y="45"/>
                      </a:cubicBez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91" y="44"/>
                        <a:pt x="191" y="44"/>
                        <a:pt x="191" y="44"/>
                      </a:cubicBezTo>
                      <a:cubicBezTo>
                        <a:pt x="191" y="44"/>
                        <a:pt x="191" y="44"/>
                        <a:pt x="191" y="44"/>
                      </a:cubicBezTo>
                      <a:cubicBezTo>
                        <a:pt x="192" y="43"/>
                        <a:pt x="192" y="43"/>
                        <a:pt x="192" y="43"/>
                      </a:cubicBez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41"/>
                        <a:pt x="192" y="40"/>
                        <a:pt x="191" y="39"/>
                      </a:cubicBezTo>
                      <a:cubicBezTo>
                        <a:pt x="189" y="42"/>
                        <a:pt x="189" y="42"/>
                        <a:pt x="189" y="42"/>
                      </a:cubicBezTo>
                      <a:cubicBezTo>
                        <a:pt x="188" y="43"/>
                        <a:pt x="188" y="43"/>
                        <a:pt x="188" y="43"/>
                      </a:cubicBezTo>
                      <a:cubicBezTo>
                        <a:pt x="184" y="43"/>
                        <a:pt x="184" y="43"/>
                        <a:pt x="184" y="43"/>
                      </a:cubicBezTo>
                      <a:cubicBezTo>
                        <a:pt x="183" y="44"/>
                        <a:pt x="183" y="44"/>
                        <a:pt x="183" y="44"/>
                      </a:cubicBezTo>
                      <a:cubicBezTo>
                        <a:pt x="176" y="54"/>
                        <a:pt x="176" y="54"/>
                        <a:pt x="176" y="54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9" y="56"/>
                        <a:pt x="169" y="56"/>
                        <a:pt x="169" y="56"/>
                      </a:cubicBezTo>
                      <a:cubicBezTo>
                        <a:pt x="169" y="55"/>
                        <a:pt x="169" y="55"/>
                        <a:pt x="169" y="55"/>
                      </a:cubicBezTo>
                      <a:cubicBezTo>
                        <a:pt x="172" y="54"/>
                        <a:pt x="172" y="54"/>
                        <a:pt x="172" y="54"/>
                      </a:cubicBezTo>
                      <a:cubicBezTo>
                        <a:pt x="172" y="53"/>
                        <a:pt x="172" y="53"/>
                        <a:pt x="172" y="53"/>
                      </a:cubicBezTo>
                      <a:cubicBezTo>
                        <a:pt x="173" y="52"/>
                        <a:pt x="173" y="50"/>
                        <a:pt x="174" y="49"/>
                      </a:cubicBezTo>
                      <a:cubicBezTo>
                        <a:pt x="175" y="49"/>
                        <a:pt x="175" y="49"/>
                        <a:pt x="175" y="49"/>
                      </a:cubicBezTo>
                      <a:cubicBezTo>
                        <a:pt x="176" y="48"/>
                        <a:pt x="176" y="48"/>
                        <a:pt x="176" y="48"/>
                      </a:cubicBezTo>
                      <a:cubicBezTo>
                        <a:pt x="174" y="44"/>
                        <a:pt x="174" y="44"/>
                        <a:pt x="174" y="44"/>
                      </a:cubicBezTo>
                      <a:cubicBezTo>
                        <a:pt x="175" y="43"/>
                        <a:pt x="175" y="43"/>
                        <a:pt x="175" y="43"/>
                      </a:cubicBezTo>
                      <a:cubicBezTo>
                        <a:pt x="176" y="43"/>
                        <a:pt x="176" y="43"/>
                        <a:pt x="176" y="43"/>
                      </a:cubicBezTo>
                      <a:cubicBezTo>
                        <a:pt x="177" y="43"/>
                        <a:pt x="177" y="43"/>
                        <a:pt x="177" y="43"/>
                      </a:cubicBezTo>
                      <a:cubicBezTo>
                        <a:pt x="178" y="42"/>
                        <a:pt x="178" y="42"/>
                        <a:pt x="179" y="42"/>
                      </a:cubicBezTo>
                      <a:cubicBezTo>
                        <a:pt x="180" y="41"/>
                        <a:pt x="180" y="39"/>
                        <a:pt x="181" y="38"/>
                      </a:cubicBezTo>
                      <a:cubicBezTo>
                        <a:pt x="182" y="37"/>
                        <a:pt x="182" y="37"/>
                        <a:pt x="182" y="37"/>
                      </a:cubicBezTo>
                      <a:cubicBezTo>
                        <a:pt x="181" y="36"/>
                        <a:pt x="181" y="36"/>
                        <a:pt x="181" y="36"/>
                      </a:cubicBezTo>
                      <a:cubicBezTo>
                        <a:pt x="181" y="35"/>
                        <a:pt x="181" y="35"/>
                        <a:pt x="181" y="35"/>
                      </a:cubicBezTo>
                      <a:cubicBezTo>
                        <a:pt x="181" y="34"/>
                        <a:pt x="181" y="34"/>
                        <a:pt x="181" y="34"/>
                      </a:cubicBezTo>
                      <a:cubicBezTo>
                        <a:pt x="180" y="33"/>
                        <a:pt x="180" y="33"/>
                        <a:pt x="180" y="33"/>
                      </a:cubicBezTo>
                      <a:cubicBezTo>
                        <a:pt x="174" y="31"/>
                        <a:pt x="174" y="31"/>
                        <a:pt x="174" y="31"/>
                      </a:cubicBezTo>
                      <a:cubicBezTo>
                        <a:pt x="174" y="32"/>
                        <a:pt x="174" y="32"/>
                        <a:pt x="174" y="32"/>
                      </a:cubicBezTo>
                      <a:cubicBezTo>
                        <a:pt x="175" y="33"/>
                        <a:pt x="176" y="34"/>
                        <a:pt x="177" y="35"/>
                      </a:cubicBezTo>
                      <a:cubicBezTo>
                        <a:pt x="177" y="36"/>
                        <a:pt x="177" y="36"/>
                        <a:pt x="177" y="36"/>
                      </a:cubicBezTo>
                      <a:cubicBezTo>
                        <a:pt x="176" y="37"/>
                        <a:pt x="176" y="37"/>
                        <a:pt x="176" y="37"/>
                      </a:cubicBezTo>
                      <a:cubicBezTo>
                        <a:pt x="175" y="37"/>
                        <a:pt x="175" y="37"/>
                        <a:pt x="175" y="37"/>
                      </a:cubicBezTo>
                      <a:cubicBezTo>
                        <a:pt x="173" y="37"/>
                        <a:pt x="173" y="37"/>
                        <a:pt x="173" y="37"/>
                      </a:cubicBezTo>
                      <a:cubicBezTo>
                        <a:pt x="173" y="37"/>
                        <a:pt x="173" y="37"/>
                        <a:pt x="173" y="37"/>
                      </a:cubicBezTo>
                      <a:cubicBezTo>
                        <a:pt x="173" y="38"/>
                        <a:pt x="173" y="38"/>
                        <a:pt x="173" y="38"/>
                      </a:cubicBezTo>
                      <a:cubicBezTo>
                        <a:pt x="172" y="39"/>
                        <a:pt x="171" y="41"/>
                        <a:pt x="170" y="42"/>
                      </a:cubicBezTo>
                      <a:cubicBezTo>
                        <a:pt x="168" y="41"/>
                        <a:pt x="168" y="41"/>
                        <a:pt x="168" y="41"/>
                      </a:cubicBezTo>
                      <a:cubicBezTo>
                        <a:pt x="167" y="38"/>
                        <a:pt x="167" y="38"/>
                        <a:pt x="167" y="38"/>
                      </a:cubicBezTo>
                      <a:cubicBezTo>
                        <a:pt x="168" y="37"/>
                        <a:pt x="168" y="37"/>
                        <a:pt x="168" y="37"/>
                      </a:cubicBezTo>
                      <a:cubicBezTo>
                        <a:pt x="169" y="36"/>
                        <a:pt x="169" y="36"/>
                        <a:pt x="169" y="36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2" y="39"/>
                        <a:pt x="162" y="39"/>
                        <a:pt x="162" y="39"/>
                      </a:cubicBezTo>
                      <a:cubicBezTo>
                        <a:pt x="162" y="40"/>
                        <a:pt x="162" y="42"/>
                        <a:pt x="161" y="44"/>
                      </a:cubicBezTo>
                      <a:cubicBezTo>
                        <a:pt x="161" y="41"/>
                        <a:pt x="161" y="41"/>
                        <a:pt x="161" y="41"/>
                      </a:cubicBezTo>
                      <a:cubicBezTo>
                        <a:pt x="160" y="42"/>
                        <a:pt x="160" y="42"/>
                        <a:pt x="160" y="42"/>
                      </a:cubicBezTo>
                      <a:cubicBezTo>
                        <a:pt x="159" y="42"/>
                        <a:pt x="159" y="42"/>
                        <a:pt x="159" y="42"/>
                      </a:cubicBezTo>
                      <a:cubicBezTo>
                        <a:pt x="159" y="43"/>
                        <a:pt x="159" y="42"/>
                        <a:pt x="159" y="42"/>
                      </a:cubicBezTo>
                      <a:cubicBezTo>
                        <a:pt x="159" y="41"/>
                        <a:pt x="159" y="41"/>
                        <a:pt x="159" y="41"/>
                      </a:cubicBezTo>
                      <a:cubicBezTo>
                        <a:pt x="159" y="40"/>
                        <a:pt x="159" y="40"/>
                        <a:pt x="159" y="40"/>
                      </a:cubicBezTo>
                      <a:cubicBezTo>
                        <a:pt x="159" y="40"/>
                        <a:pt x="157" y="41"/>
                        <a:pt x="158" y="40"/>
                      </a:cubicBezTo>
                      <a:cubicBezTo>
                        <a:pt x="158" y="38"/>
                        <a:pt x="158" y="38"/>
                        <a:pt x="158" y="38"/>
                      </a:cubicBezTo>
                      <a:cubicBezTo>
                        <a:pt x="158" y="38"/>
                        <a:pt x="158" y="38"/>
                        <a:pt x="158" y="38"/>
                      </a:cubicBezTo>
                      <a:cubicBezTo>
                        <a:pt x="160" y="37"/>
                        <a:pt x="160" y="37"/>
                        <a:pt x="160" y="37"/>
                      </a:cubicBezTo>
                      <a:cubicBezTo>
                        <a:pt x="161" y="37"/>
                        <a:pt x="161" y="37"/>
                        <a:pt x="161" y="37"/>
                      </a:cubicBezTo>
                      <a:cubicBezTo>
                        <a:pt x="163" y="33"/>
                        <a:pt x="163" y="33"/>
                        <a:pt x="163" y="33"/>
                      </a:cubicBezTo>
                      <a:cubicBezTo>
                        <a:pt x="162" y="32"/>
                        <a:pt x="162" y="32"/>
                        <a:pt x="162" y="32"/>
                      </a:cubicBezTo>
                      <a:cubicBezTo>
                        <a:pt x="160" y="31"/>
                        <a:pt x="160" y="31"/>
                        <a:pt x="160" y="31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61" y="29"/>
                        <a:pt x="161" y="29"/>
                        <a:pt x="161" y="29"/>
                      </a:cubicBezTo>
                      <a:cubicBezTo>
                        <a:pt x="159" y="26"/>
                        <a:pt x="159" y="26"/>
                        <a:pt x="159" y="26"/>
                      </a:cubicBezTo>
                      <a:cubicBezTo>
                        <a:pt x="158" y="25"/>
                        <a:pt x="158" y="25"/>
                        <a:pt x="158" y="25"/>
                      </a:cubicBezTo>
                      <a:cubicBezTo>
                        <a:pt x="156" y="25"/>
                        <a:pt x="156" y="25"/>
                        <a:pt x="156" y="25"/>
                      </a:cubicBezTo>
                      <a:cubicBezTo>
                        <a:pt x="156" y="26"/>
                        <a:pt x="156" y="26"/>
                        <a:pt x="156" y="26"/>
                      </a:cubicBezTo>
                      <a:cubicBezTo>
                        <a:pt x="155" y="28"/>
                        <a:pt x="155" y="28"/>
                        <a:pt x="155" y="28"/>
                      </a:cubicBezTo>
                      <a:cubicBezTo>
                        <a:pt x="155" y="28"/>
                        <a:pt x="155" y="28"/>
                        <a:pt x="155" y="28"/>
                      </a:cubicBezTo>
                      <a:cubicBezTo>
                        <a:pt x="154" y="28"/>
                        <a:pt x="154" y="28"/>
                        <a:pt x="154" y="28"/>
                      </a:cubicBezTo>
                      <a:cubicBezTo>
                        <a:pt x="153" y="28"/>
                        <a:pt x="153" y="28"/>
                        <a:pt x="153" y="28"/>
                      </a:cubicBezTo>
                      <a:cubicBezTo>
                        <a:pt x="152" y="28"/>
                        <a:pt x="152" y="28"/>
                        <a:pt x="152" y="28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1" y="26"/>
                        <a:pt x="151" y="26"/>
                        <a:pt x="151" y="26"/>
                      </a:cubicBezTo>
                      <a:cubicBezTo>
                        <a:pt x="152" y="24"/>
                        <a:pt x="152" y="24"/>
                        <a:pt x="152" y="24"/>
                      </a:cubicBezTo>
                      <a:cubicBezTo>
                        <a:pt x="151" y="23"/>
                        <a:pt x="151" y="23"/>
                        <a:pt x="151" y="23"/>
                      </a:cubicBezTo>
                      <a:cubicBezTo>
                        <a:pt x="148" y="27"/>
                        <a:pt x="148" y="27"/>
                        <a:pt x="148" y="27"/>
                      </a:cubicBezTo>
                      <a:cubicBezTo>
                        <a:pt x="147" y="28"/>
                        <a:pt x="147" y="28"/>
                        <a:pt x="147" y="28"/>
                      </a:cubicBezTo>
                      <a:cubicBezTo>
                        <a:pt x="146" y="26"/>
                        <a:pt x="146" y="26"/>
                        <a:pt x="146" y="26"/>
                      </a:cubicBezTo>
                      <a:cubicBezTo>
                        <a:pt x="147" y="25"/>
                        <a:pt x="147" y="25"/>
                        <a:pt x="147" y="25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cubicBezTo>
                        <a:pt x="142" y="23"/>
                        <a:pt x="142" y="23"/>
                        <a:pt x="142" y="23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141" y="23"/>
                        <a:pt x="141" y="23"/>
                        <a:pt x="141" y="23"/>
                      </a:cubicBezTo>
                      <a:cubicBezTo>
                        <a:pt x="140" y="22"/>
                        <a:pt x="140" y="22"/>
                        <a:pt x="140" y="22"/>
                      </a:cubicBezTo>
                      <a:cubicBezTo>
                        <a:pt x="140" y="22"/>
                        <a:pt x="139" y="22"/>
                        <a:pt x="139" y="22"/>
                      </a:cubicBezTo>
                      <a:cubicBezTo>
                        <a:pt x="138" y="21"/>
                        <a:pt x="138" y="21"/>
                        <a:pt x="138" y="21"/>
                      </a:cubicBezTo>
                      <a:cubicBezTo>
                        <a:pt x="138" y="21"/>
                        <a:pt x="138" y="21"/>
                        <a:pt x="138" y="21"/>
                      </a:cubicBezTo>
                      <a:cubicBezTo>
                        <a:pt x="138" y="22"/>
                        <a:pt x="138" y="22"/>
                        <a:pt x="138" y="22"/>
                      </a:cubicBezTo>
                      <a:cubicBezTo>
                        <a:pt x="137" y="22"/>
                        <a:pt x="137" y="22"/>
                        <a:pt x="137" y="22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9" y="23"/>
                        <a:pt x="139" y="23"/>
                        <a:pt x="139" y="23"/>
                      </a:cubicBezTo>
                      <a:cubicBezTo>
                        <a:pt x="141" y="25"/>
                        <a:pt x="143" y="26"/>
                        <a:pt x="145" y="28"/>
                      </a:cubicBezTo>
                      <a:cubicBezTo>
                        <a:pt x="145" y="29"/>
                        <a:pt x="145" y="29"/>
                        <a:pt x="145" y="29"/>
                      </a:cubicBezTo>
                      <a:cubicBezTo>
                        <a:pt x="145" y="32"/>
                        <a:pt x="145" y="32"/>
                        <a:pt x="145" y="32"/>
                      </a:cubicBezTo>
                      <a:cubicBezTo>
                        <a:pt x="145" y="34"/>
                        <a:pt x="145" y="34"/>
                        <a:pt x="145" y="34"/>
                      </a:cubicBezTo>
                      <a:cubicBezTo>
                        <a:pt x="143" y="34"/>
                        <a:pt x="143" y="34"/>
                        <a:pt x="143" y="34"/>
                      </a:cubicBezTo>
                      <a:cubicBezTo>
                        <a:pt x="142" y="34"/>
                        <a:pt x="142" y="34"/>
                        <a:pt x="142" y="34"/>
                      </a:cubicBezTo>
                      <a:cubicBezTo>
                        <a:pt x="141" y="35"/>
                        <a:pt x="141" y="35"/>
                        <a:pt x="141" y="35"/>
                      </a:cubicBezTo>
                      <a:cubicBezTo>
                        <a:pt x="139" y="33"/>
                        <a:pt x="139" y="33"/>
                        <a:pt x="139" y="33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8" y="30"/>
                        <a:pt x="138" y="30"/>
                        <a:pt x="138" y="30"/>
                      </a:cubicBezTo>
                      <a:cubicBezTo>
                        <a:pt x="139" y="30"/>
                        <a:pt x="139" y="30"/>
                        <a:pt x="139" y="30"/>
                      </a:cubicBezTo>
                      <a:cubicBezTo>
                        <a:pt x="140" y="31"/>
                        <a:pt x="140" y="31"/>
                        <a:pt x="140" y="31"/>
                      </a:cubicBezTo>
                      <a:cubicBezTo>
                        <a:pt x="141" y="30"/>
                        <a:pt x="141" y="30"/>
                        <a:pt x="141" y="30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2" y="28"/>
                        <a:pt x="142" y="28"/>
                        <a:pt x="142" y="28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1" y="18"/>
                        <a:pt x="131" y="18"/>
                        <a:pt x="131" y="18"/>
                      </a:cubicBezTo>
                      <a:cubicBezTo>
                        <a:pt x="130" y="17"/>
                        <a:pt x="130" y="17"/>
                        <a:pt x="130" y="17"/>
                      </a:cubicBezTo>
                      <a:cubicBezTo>
                        <a:pt x="128" y="17"/>
                        <a:pt x="128" y="17"/>
                        <a:pt x="128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3" y="17"/>
                        <a:pt x="123" y="17"/>
                        <a:pt x="123" y="17"/>
                      </a:cubicBezTo>
                      <a:cubicBezTo>
                        <a:pt x="123" y="18"/>
                        <a:pt x="123" y="18"/>
                        <a:pt x="123" y="18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6" y="19"/>
                        <a:pt x="126" y="19"/>
                        <a:pt x="126" y="19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8" y="21"/>
                        <a:pt x="128" y="21"/>
                        <a:pt x="128" y="21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6" y="22"/>
                        <a:pt x="126" y="22"/>
                        <a:pt x="126" y="22"/>
                      </a:cubicBezTo>
                      <a:cubicBezTo>
                        <a:pt x="127" y="23"/>
                        <a:pt x="127" y="23"/>
                        <a:pt x="127" y="23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6" y="26"/>
                        <a:pt x="126" y="26"/>
                        <a:pt x="126" y="26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23" y="24"/>
                        <a:pt x="123" y="24"/>
                        <a:pt x="123" y="24"/>
                      </a:cubicBezTo>
                      <a:cubicBezTo>
                        <a:pt x="123" y="24"/>
                        <a:pt x="123" y="24"/>
                        <a:pt x="123" y="24"/>
                      </a:cubicBezTo>
                      <a:cubicBezTo>
                        <a:pt x="122" y="23"/>
                        <a:pt x="122" y="23"/>
                        <a:pt x="122" y="22"/>
                      </a:cubicBezTo>
                      <a:cubicBezTo>
                        <a:pt x="121" y="21"/>
                        <a:pt x="121" y="21"/>
                        <a:pt x="121" y="21"/>
                      </a:cubicBezTo>
                      <a:cubicBezTo>
                        <a:pt x="120" y="22"/>
                        <a:pt x="120" y="22"/>
                        <a:pt x="120" y="22"/>
                      </a:cubicBezTo>
                      <a:cubicBezTo>
                        <a:pt x="119" y="23"/>
                        <a:pt x="119" y="23"/>
                        <a:pt x="119" y="23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17" y="22"/>
                        <a:pt x="117" y="22"/>
                        <a:pt x="117" y="22"/>
                      </a:cubicBezTo>
                      <a:cubicBezTo>
                        <a:pt x="117" y="22"/>
                        <a:pt x="117" y="22"/>
                        <a:pt x="117" y="22"/>
                      </a:cubicBezTo>
                      <a:cubicBezTo>
                        <a:pt x="117" y="21"/>
                        <a:pt x="117" y="21"/>
                        <a:pt x="117" y="21"/>
                      </a:cubicBezTo>
                      <a:cubicBezTo>
                        <a:pt x="118" y="21"/>
                        <a:pt x="118" y="21"/>
                        <a:pt x="118" y="21"/>
                      </a:cubicBezTo>
                      <a:cubicBezTo>
                        <a:pt x="118" y="19"/>
                        <a:pt x="118" y="19"/>
                        <a:pt x="118" y="19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5" y="14"/>
                        <a:pt x="115" y="14"/>
                        <a:pt x="115" y="14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5" y="10"/>
                        <a:pt x="115" y="10"/>
                        <a:pt x="115" y="10"/>
                      </a:cubicBezTo>
                      <a:cubicBezTo>
                        <a:pt x="115" y="9"/>
                        <a:pt x="115" y="9"/>
                        <a:pt x="115" y="9"/>
                      </a:cubicBezTo>
                      <a:cubicBezTo>
                        <a:pt x="111" y="8"/>
                        <a:pt x="111" y="8"/>
                        <a:pt x="111" y="8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4"/>
                        <a:pt x="111" y="14"/>
                        <a:pt x="111" y="14"/>
                      </a:cubicBezTo>
                      <a:cubicBezTo>
                        <a:pt x="110" y="14"/>
                        <a:pt x="110" y="14"/>
                        <a:pt x="110" y="14"/>
                      </a:cubicBezTo>
                      <a:cubicBezTo>
                        <a:pt x="108" y="14"/>
                        <a:pt x="107" y="13"/>
                        <a:pt x="105" y="12"/>
                      </a:cubicBezTo>
                      <a:cubicBezTo>
                        <a:pt x="104" y="9"/>
                        <a:pt x="103" y="7"/>
                        <a:pt x="101" y="4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99" y="1"/>
                        <a:pt x="98" y="0"/>
                        <a:pt x="95" y="1"/>
                      </a:cubicBezTo>
                      <a:cubicBezTo>
                        <a:pt x="96" y="1"/>
                        <a:pt x="96" y="10"/>
                        <a:pt x="95" y="12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18"/>
                        <a:pt x="98" y="18"/>
                        <a:pt x="98" y="18"/>
                      </a:cubicBezTo>
                      <a:cubicBezTo>
                        <a:pt x="98" y="19"/>
                        <a:pt x="97" y="20"/>
                        <a:pt x="97" y="20"/>
                      </a:cubicBezTo>
                      <a:cubicBezTo>
                        <a:pt x="97" y="22"/>
                        <a:pt x="97" y="24"/>
                        <a:pt x="98" y="26"/>
                      </a:cubicBezTo>
                      <a:cubicBezTo>
                        <a:pt x="97" y="27"/>
                        <a:pt x="97" y="28"/>
                        <a:pt x="97" y="29"/>
                      </a:cubicBezTo>
                      <a:cubicBezTo>
                        <a:pt x="97" y="29"/>
                        <a:pt x="97" y="29"/>
                        <a:pt x="97" y="29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32"/>
                        <a:pt x="97" y="33"/>
                        <a:pt x="96" y="34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9" y="36"/>
                        <a:pt x="109" y="36"/>
                        <a:pt x="109" y="36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5" y="38"/>
                        <a:pt x="105" y="38"/>
                        <a:pt x="105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2" y="38"/>
                        <a:pt x="102" y="38"/>
                        <a:pt x="102" y="38"/>
                      </a:cubicBezTo>
                      <a:cubicBezTo>
                        <a:pt x="102" y="40"/>
                        <a:pt x="102" y="42"/>
                        <a:pt x="102" y="44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99" y="44"/>
                        <a:pt x="99" y="44"/>
                        <a:pt x="99" y="44"/>
                      </a:cubicBezTo>
                      <a:cubicBezTo>
                        <a:pt x="99" y="43"/>
                        <a:pt x="99" y="43"/>
                        <a:pt x="99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6" y="41"/>
                        <a:pt x="96" y="41"/>
                        <a:pt x="96" y="41"/>
                      </a:cubicBezTo>
                      <a:cubicBezTo>
                        <a:pt x="95" y="42"/>
                        <a:pt x="95" y="42"/>
                        <a:pt x="95" y="42"/>
                      </a:cubicBezTo>
                      <a:cubicBezTo>
                        <a:pt x="94" y="42"/>
                        <a:pt x="93" y="42"/>
                        <a:pt x="92" y="43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89" y="46"/>
                        <a:pt x="88" y="46"/>
                        <a:pt x="87" y="46"/>
                      </a:cubicBezTo>
                      <a:cubicBezTo>
                        <a:pt x="86" y="46"/>
                        <a:pt x="86" y="46"/>
                        <a:pt x="86" y="46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5"/>
                        <a:pt x="84" y="45"/>
                        <a:pt x="84" y="45"/>
                      </a:cubicBezTo>
                      <a:cubicBezTo>
                        <a:pt x="82" y="46"/>
                        <a:pt x="80" y="47"/>
                        <a:pt x="78" y="48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5" y="51"/>
                        <a:pt x="75" y="51"/>
                        <a:pt x="75" y="51"/>
                      </a:cubicBezTo>
                      <a:cubicBezTo>
                        <a:pt x="72" y="52"/>
                        <a:pt x="69" y="54"/>
                        <a:pt x="66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8" y="52"/>
                        <a:pt x="58" y="52"/>
                        <a:pt x="58" y="52"/>
                      </a:cubicBezTo>
                      <a:cubicBezTo>
                        <a:pt x="57" y="53"/>
                        <a:pt x="57" y="53"/>
                        <a:pt x="57" y="53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49" y="61"/>
                        <a:pt x="40" y="65"/>
                        <a:pt x="32" y="70"/>
                      </a:cubicBezTo>
                      <a:cubicBezTo>
                        <a:pt x="31" y="71"/>
                        <a:pt x="30" y="72"/>
                        <a:pt x="29" y="74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29" y="75"/>
                        <a:pt x="29" y="76"/>
                        <a:pt x="29" y="77"/>
                      </a:cubicBezTo>
                      <a:cubicBezTo>
                        <a:pt x="29" y="77"/>
                        <a:pt x="29" y="77"/>
                        <a:pt x="29" y="77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1" y="79"/>
                        <a:pt x="20" y="80"/>
                        <a:pt x="18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6" y="81"/>
                        <a:pt x="14" y="82"/>
                        <a:pt x="13" y="82"/>
                      </a:cubicBezTo>
                      <a:cubicBezTo>
                        <a:pt x="9" y="85"/>
                        <a:pt x="4" y="88"/>
                        <a:pt x="1" y="92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7"/>
                        <a:pt x="1" y="100"/>
                        <a:pt x="2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6" y="103"/>
                        <a:pt x="7" y="104"/>
                        <a:pt x="9" y="105"/>
                      </a:cubicBezTo>
                      <a:cubicBezTo>
                        <a:pt x="15" y="105"/>
                        <a:pt x="15" y="105"/>
                        <a:pt x="15" y="105"/>
                      </a:cubicBezTo>
                      <a:cubicBezTo>
                        <a:pt x="16" y="104"/>
                        <a:pt x="16" y="104"/>
                        <a:pt x="16" y="104"/>
                      </a:cubicBezTo>
                      <a:cubicBezTo>
                        <a:pt x="19" y="101"/>
                        <a:pt x="19" y="101"/>
                        <a:pt x="19" y="101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22" y="100"/>
                        <a:pt x="22" y="100"/>
                        <a:pt x="22" y="100"/>
                      </a:cubicBezTo>
                      <a:cubicBezTo>
                        <a:pt x="35" y="101"/>
                        <a:pt x="35" y="101"/>
                        <a:pt x="35" y="101"/>
                      </a:cubicBezTo>
                      <a:cubicBezTo>
                        <a:pt x="38" y="102"/>
                        <a:pt x="38" y="102"/>
                        <a:pt x="38" y="102"/>
                      </a:cubicBezTo>
                      <a:cubicBezTo>
                        <a:pt x="42" y="105"/>
                        <a:pt x="46" y="107"/>
                        <a:pt x="49" y="109"/>
                      </a:cubicBezTo>
                      <a:cubicBezTo>
                        <a:pt x="50" y="110"/>
                        <a:pt x="50" y="110"/>
                        <a:pt x="50" y="110"/>
                      </a:cubicBezTo>
                      <a:cubicBezTo>
                        <a:pt x="51" y="111"/>
                        <a:pt x="51" y="112"/>
                        <a:pt x="52" y="113"/>
                      </a:cubicBezTo>
                      <a:cubicBezTo>
                        <a:pt x="54" y="114"/>
                        <a:pt x="54" y="114"/>
                        <a:pt x="54" y="114"/>
                      </a:cubicBezTo>
                      <a:cubicBezTo>
                        <a:pt x="55" y="115"/>
                        <a:pt x="57" y="117"/>
                        <a:pt x="58" y="118"/>
                      </a:cubicBezTo>
                      <a:cubicBezTo>
                        <a:pt x="62" y="119"/>
                        <a:pt x="62" y="119"/>
                        <a:pt x="62" y="119"/>
                      </a:cubicBezTo>
                      <a:cubicBezTo>
                        <a:pt x="64" y="120"/>
                        <a:pt x="64" y="120"/>
                        <a:pt x="64" y="120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5" y="123"/>
                        <a:pt x="65" y="123"/>
                        <a:pt x="65" y="123"/>
                      </a:cubicBezTo>
                      <a:cubicBezTo>
                        <a:pt x="67" y="122"/>
                        <a:pt x="67" y="122"/>
                        <a:pt x="67" y="122"/>
                      </a:cubicBezTo>
                      <a:cubicBezTo>
                        <a:pt x="69" y="121"/>
                        <a:pt x="71" y="120"/>
                        <a:pt x="73" y="120"/>
                      </a:cubicBezTo>
                      <a:cubicBezTo>
                        <a:pt x="77" y="119"/>
                        <a:pt x="77" y="119"/>
                        <a:pt x="77" y="119"/>
                      </a:cubicBezTo>
                      <a:cubicBezTo>
                        <a:pt x="78" y="120"/>
                        <a:pt x="78" y="120"/>
                        <a:pt x="78" y="120"/>
                      </a:cubicBezTo>
                      <a:cubicBezTo>
                        <a:pt x="82" y="123"/>
                        <a:pt x="87" y="128"/>
                        <a:pt x="91" y="130"/>
                      </a:cubicBezTo>
                      <a:cubicBezTo>
                        <a:pt x="93" y="133"/>
                        <a:pt x="93" y="133"/>
                        <a:pt x="93" y="133"/>
                      </a:cubicBezTo>
                      <a:cubicBezTo>
                        <a:pt x="94" y="136"/>
                        <a:pt x="94" y="138"/>
                        <a:pt x="95" y="141"/>
                      </a:cubicBezTo>
                      <a:cubicBezTo>
                        <a:pt x="95" y="142"/>
                        <a:pt x="96" y="143"/>
                        <a:pt x="96" y="145"/>
                      </a:cubicBezTo>
                      <a:cubicBezTo>
                        <a:pt x="98" y="149"/>
                        <a:pt x="98" y="153"/>
                        <a:pt x="97" y="157"/>
                      </a:cubicBezTo>
                      <a:cubicBezTo>
                        <a:pt x="96" y="159"/>
                        <a:pt x="96" y="159"/>
                        <a:pt x="96" y="159"/>
                      </a:cubicBezTo>
                      <a:cubicBezTo>
                        <a:pt x="95" y="159"/>
                        <a:pt x="94" y="160"/>
                        <a:pt x="93" y="160"/>
                      </a:cubicBezTo>
                      <a:cubicBezTo>
                        <a:pt x="91" y="161"/>
                        <a:pt x="91" y="161"/>
                        <a:pt x="91" y="161"/>
                      </a:cubicBezTo>
                      <a:cubicBezTo>
                        <a:pt x="91" y="163"/>
                        <a:pt x="90" y="165"/>
                        <a:pt x="90" y="166"/>
                      </a:cubicBezTo>
                      <a:cubicBezTo>
                        <a:pt x="90" y="167"/>
                        <a:pt x="90" y="167"/>
                        <a:pt x="90" y="167"/>
                      </a:cubicBezTo>
                      <a:cubicBezTo>
                        <a:pt x="89" y="167"/>
                        <a:pt x="89" y="167"/>
                        <a:pt x="89" y="167"/>
                      </a:cubicBezTo>
                      <a:cubicBezTo>
                        <a:pt x="90" y="168"/>
                        <a:pt x="90" y="168"/>
                        <a:pt x="90" y="168"/>
                      </a:cubicBezTo>
                      <a:cubicBezTo>
                        <a:pt x="90" y="171"/>
                        <a:pt x="91" y="173"/>
                        <a:pt x="91" y="175"/>
                      </a:cubicBezTo>
                      <a:cubicBezTo>
                        <a:pt x="92" y="177"/>
                        <a:pt x="92" y="177"/>
                        <a:pt x="92" y="177"/>
                      </a:cubicBezTo>
                      <a:cubicBezTo>
                        <a:pt x="91" y="178"/>
                        <a:pt x="91" y="178"/>
                        <a:pt x="91" y="178"/>
                      </a:cubicBezTo>
                      <a:cubicBezTo>
                        <a:pt x="91" y="179"/>
                        <a:pt x="90" y="180"/>
                        <a:pt x="89" y="181"/>
                      </a:cubicBezTo>
                      <a:cubicBezTo>
                        <a:pt x="89" y="182"/>
                        <a:pt x="89" y="182"/>
                        <a:pt x="89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90" y="184"/>
                        <a:pt x="90" y="184"/>
                        <a:pt x="90" y="184"/>
                      </a:cubicBezTo>
                      <a:cubicBezTo>
                        <a:pt x="91" y="184"/>
                        <a:pt x="92" y="185"/>
                        <a:pt x="94" y="18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87" y="186"/>
                        <a:pt x="87" y="186"/>
                        <a:pt x="87" y="186"/>
                      </a:cubicBezTo>
                      <a:cubicBezTo>
                        <a:pt x="86" y="186"/>
                        <a:pt x="86" y="186"/>
                        <a:pt x="86" y="186"/>
                      </a:cubicBezTo>
                      <a:cubicBezTo>
                        <a:pt x="86" y="187"/>
                        <a:pt x="86" y="187"/>
                        <a:pt x="86" y="187"/>
                      </a:cubicBezTo>
                      <a:cubicBezTo>
                        <a:pt x="85" y="187"/>
                        <a:pt x="84" y="187"/>
                        <a:pt x="83" y="187"/>
                      </a:cubicBezTo>
                      <a:cubicBezTo>
                        <a:pt x="82" y="187"/>
                        <a:pt x="82" y="187"/>
                        <a:pt x="82" y="187"/>
                      </a:cubicBezTo>
                      <a:cubicBezTo>
                        <a:pt x="81" y="188"/>
                        <a:pt x="80" y="188"/>
                        <a:pt x="79" y="189"/>
                      </a:cubicBezTo>
                      <a:cubicBezTo>
                        <a:pt x="77" y="189"/>
                        <a:pt x="77" y="189"/>
                        <a:pt x="77" y="189"/>
                      </a:cubicBezTo>
                      <a:cubicBezTo>
                        <a:pt x="77" y="189"/>
                        <a:pt x="77" y="189"/>
                        <a:pt x="77" y="189"/>
                      </a:cubicBezTo>
                      <a:cubicBezTo>
                        <a:pt x="77" y="189"/>
                        <a:pt x="77" y="190"/>
                        <a:pt x="77" y="190"/>
                      </a:cubicBezTo>
                      <a:cubicBezTo>
                        <a:pt x="77" y="191"/>
                        <a:pt x="77" y="191"/>
                        <a:pt x="77" y="191"/>
                      </a:cubicBezTo>
                      <a:cubicBezTo>
                        <a:pt x="86" y="197"/>
                        <a:pt x="86" y="197"/>
                        <a:pt x="86" y="197"/>
                      </a:cubicBezTo>
                      <a:cubicBezTo>
                        <a:pt x="87" y="198"/>
                        <a:pt x="88" y="199"/>
                        <a:pt x="89" y="200"/>
                      </a:cubicBezTo>
                      <a:cubicBezTo>
                        <a:pt x="91" y="200"/>
                        <a:pt x="91" y="200"/>
                        <a:pt x="91" y="200"/>
                      </a:cubicBezTo>
                      <a:cubicBezTo>
                        <a:pt x="93" y="199"/>
                        <a:pt x="93" y="199"/>
                        <a:pt x="93" y="199"/>
                      </a:cubicBezTo>
                      <a:cubicBezTo>
                        <a:pt x="94" y="199"/>
                        <a:pt x="94" y="199"/>
                        <a:pt x="94" y="199"/>
                      </a:cubicBezTo>
                      <a:cubicBezTo>
                        <a:pt x="95" y="200"/>
                        <a:pt x="95" y="200"/>
                        <a:pt x="95" y="200"/>
                      </a:cubicBezTo>
                      <a:cubicBezTo>
                        <a:pt x="98" y="203"/>
                        <a:pt x="98" y="203"/>
                        <a:pt x="98" y="203"/>
                      </a:cubicBezTo>
                      <a:cubicBezTo>
                        <a:pt x="98" y="204"/>
                        <a:pt x="98" y="204"/>
                        <a:pt x="98" y="204"/>
                      </a:cubicBezTo>
                      <a:cubicBezTo>
                        <a:pt x="99" y="206"/>
                        <a:pt x="99" y="206"/>
                        <a:pt x="99" y="206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102" y="208"/>
                        <a:pt x="105" y="209"/>
                        <a:pt x="108" y="210"/>
                      </a:cubicBezTo>
                      <a:cubicBezTo>
                        <a:pt x="111" y="210"/>
                        <a:pt x="114" y="210"/>
                        <a:pt x="116" y="209"/>
                      </a:cubicBezTo>
                      <a:cubicBezTo>
                        <a:pt x="117" y="209"/>
                        <a:pt x="117" y="209"/>
                        <a:pt x="117" y="209"/>
                      </a:cubicBezTo>
                      <a:cubicBezTo>
                        <a:pt x="123" y="211"/>
                        <a:pt x="123" y="211"/>
                        <a:pt x="123" y="211"/>
                      </a:cubicBezTo>
                      <a:cubicBezTo>
                        <a:pt x="124" y="212"/>
                        <a:pt x="124" y="212"/>
                        <a:pt x="124" y="212"/>
                      </a:cubicBezTo>
                      <a:cubicBezTo>
                        <a:pt x="125" y="212"/>
                        <a:pt x="126" y="211"/>
                        <a:pt x="126" y="211"/>
                      </a:cubicBezTo>
                      <a:cubicBezTo>
                        <a:pt x="135" y="207"/>
                        <a:pt x="135" y="207"/>
                        <a:pt x="135" y="207"/>
                      </a:cubicBezTo>
                      <a:cubicBezTo>
                        <a:pt x="136" y="207"/>
                        <a:pt x="137" y="207"/>
                        <a:pt x="138" y="207"/>
                      </a:cubicBezTo>
                      <a:cubicBezTo>
                        <a:pt x="140" y="206"/>
                        <a:pt x="141" y="205"/>
                        <a:pt x="142" y="204"/>
                      </a:cubicBezTo>
                      <a:cubicBezTo>
                        <a:pt x="143" y="203"/>
                        <a:pt x="144" y="202"/>
                        <a:pt x="144" y="201"/>
                      </a:cubicBezTo>
                      <a:cubicBezTo>
                        <a:pt x="145" y="199"/>
                        <a:pt x="145" y="199"/>
                        <a:pt x="145" y="199"/>
                      </a:cubicBezTo>
                      <a:cubicBezTo>
                        <a:pt x="149" y="199"/>
                        <a:pt x="149" y="199"/>
                        <a:pt x="149" y="199"/>
                      </a:cubicBezTo>
                      <a:cubicBezTo>
                        <a:pt x="150" y="198"/>
                        <a:pt x="150" y="198"/>
                        <a:pt x="150" y="198"/>
                      </a:cubicBezTo>
                      <a:cubicBezTo>
                        <a:pt x="151" y="197"/>
                        <a:pt x="152" y="196"/>
                        <a:pt x="152" y="195"/>
                      </a:cubicBezTo>
                      <a:cubicBezTo>
                        <a:pt x="152" y="194"/>
                        <a:pt x="152" y="194"/>
                        <a:pt x="152" y="194"/>
                      </a:cubicBezTo>
                      <a:cubicBezTo>
                        <a:pt x="153" y="194"/>
                        <a:pt x="153" y="194"/>
                        <a:pt x="153" y="194"/>
                      </a:cubicBezTo>
                      <a:cubicBezTo>
                        <a:pt x="153" y="193"/>
                        <a:pt x="153" y="193"/>
                        <a:pt x="153" y="193"/>
                      </a:cubicBezTo>
                      <a:cubicBezTo>
                        <a:pt x="154" y="194"/>
                        <a:pt x="156" y="194"/>
                        <a:pt x="157" y="194"/>
                      </a:cubicBezTo>
                      <a:cubicBezTo>
                        <a:pt x="158" y="194"/>
                        <a:pt x="158" y="194"/>
                        <a:pt x="158" y="194"/>
                      </a:cubicBezTo>
                      <a:cubicBezTo>
                        <a:pt x="160" y="186"/>
                        <a:pt x="164" y="179"/>
                        <a:pt x="169" y="173"/>
                      </a:cubicBezTo>
                      <a:cubicBezTo>
                        <a:pt x="170" y="173"/>
                        <a:pt x="170" y="173"/>
                        <a:pt x="170" y="173"/>
                      </a:cubicBezTo>
                      <a:cubicBezTo>
                        <a:pt x="170" y="173"/>
                        <a:pt x="170" y="173"/>
                        <a:pt x="170" y="173"/>
                      </a:cubicBezTo>
                      <a:cubicBezTo>
                        <a:pt x="170" y="174"/>
                        <a:pt x="170" y="174"/>
                        <a:pt x="170" y="174"/>
                      </a:cubicBezTo>
                      <a:cubicBezTo>
                        <a:pt x="170" y="174"/>
                        <a:pt x="170" y="174"/>
                        <a:pt x="170" y="174"/>
                      </a:cubicBezTo>
                      <a:cubicBezTo>
                        <a:pt x="172" y="172"/>
                        <a:pt x="172" y="172"/>
                        <a:pt x="172" y="172"/>
                      </a:cubicBezTo>
                      <a:cubicBezTo>
                        <a:pt x="173" y="168"/>
                        <a:pt x="173" y="168"/>
                        <a:pt x="173" y="168"/>
                      </a:cubicBezTo>
                      <a:cubicBezTo>
                        <a:pt x="180" y="166"/>
                        <a:pt x="180" y="166"/>
                        <a:pt x="180" y="166"/>
                      </a:cubicBezTo>
                      <a:cubicBezTo>
                        <a:pt x="183" y="165"/>
                        <a:pt x="186" y="163"/>
                        <a:pt x="189" y="161"/>
                      </a:cubicBezTo>
                      <a:cubicBezTo>
                        <a:pt x="192" y="160"/>
                        <a:pt x="192" y="160"/>
                        <a:pt x="192" y="160"/>
                      </a:cubicBezTo>
                      <a:cubicBezTo>
                        <a:pt x="198" y="161"/>
                        <a:pt x="198" y="161"/>
                        <a:pt x="198" y="161"/>
                      </a:cubicBezTo>
                      <a:cubicBezTo>
                        <a:pt x="199" y="161"/>
                        <a:pt x="199" y="161"/>
                        <a:pt x="199" y="161"/>
                      </a:cubicBezTo>
                      <a:cubicBezTo>
                        <a:pt x="201" y="160"/>
                        <a:pt x="201" y="160"/>
                        <a:pt x="201" y="160"/>
                      </a:cubicBezTo>
                      <a:cubicBezTo>
                        <a:pt x="203" y="160"/>
                        <a:pt x="203" y="160"/>
                        <a:pt x="203" y="160"/>
                      </a:cubicBezTo>
                      <a:cubicBezTo>
                        <a:pt x="205" y="160"/>
                        <a:pt x="205" y="160"/>
                        <a:pt x="205" y="160"/>
                      </a:cubicBezTo>
                      <a:cubicBezTo>
                        <a:pt x="205" y="160"/>
                        <a:pt x="206" y="159"/>
                        <a:pt x="207" y="158"/>
                      </a:cubicBezTo>
                      <a:cubicBezTo>
                        <a:pt x="208" y="158"/>
                        <a:pt x="208" y="158"/>
                        <a:pt x="208" y="158"/>
                      </a:cubicBezTo>
                      <a:cubicBezTo>
                        <a:pt x="209" y="158"/>
                        <a:pt x="209" y="158"/>
                        <a:pt x="209" y="158"/>
                      </a:cubicBezTo>
                      <a:cubicBezTo>
                        <a:pt x="211" y="158"/>
                        <a:pt x="211" y="158"/>
                        <a:pt x="211" y="158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4" y="160"/>
                        <a:pt x="215" y="161"/>
                        <a:pt x="216" y="163"/>
                      </a:cubicBezTo>
                      <a:cubicBezTo>
                        <a:pt x="219" y="163"/>
                        <a:pt x="219" y="163"/>
                        <a:pt x="219" y="163"/>
                      </a:cubicBezTo>
                      <a:cubicBezTo>
                        <a:pt x="222" y="160"/>
                        <a:pt x="222" y="160"/>
                        <a:pt x="222" y="160"/>
                      </a:cubicBezTo>
                      <a:cubicBezTo>
                        <a:pt x="223" y="157"/>
                        <a:pt x="224" y="154"/>
                        <a:pt x="226" y="151"/>
                      </a:cubicBezTo>
                      <a:cubicBezTo>
                        <a:pt x="227" y="151"/>
                        <a:pt x="227" y="151"/>
                        <a:pt x="227" y="151"/>
                      </a:cubicBezTo>
                      <a:cubicBezTo>
                        <a:pt x="231" y="150"/>
                        <a:pt x="231" y="150"/>
                        <a:pt x="231" y="150"/>
                      </a:cubicBezTo>
                      <a:cubicBezTo>
                        <a:pt x="232" y="149"/>
                        <a:pt x="232" y="149"/>
                        <a:pt x="232" y="149"/>
                      </a:cubicBezTo>
                      <a:cubicBezTo>
                        <a:pt x="233" y="143"/>
                        <a:pt x="233" y="143"/>
                        <a:pt x="233" y="143"/>
                      </a:cubicBezTo>
                      <a:cubicBezTo>
                        <a:pt x="234" y="142"/>
                        <a:pt x="234" y="142"/>
                        <a:pt x="234" y="142"/>
                      </a:cubicBezTo>
                      <a:cubicBezTo>
                        <a:pt x="236" y="143"/>
                        <a:pt x="236" y="143"/>
                        <a:pt x="236" y="143"/>
                      </a:cubicBezTo>
                      <a:cubicBezTo>
                        <a:pt x="237" y="143"/>
                        <a:pt x="237" y="142"/>
                        <a:pt x="238" y="142"/>
                      </a:cubicBezTo>
                      <a:cubicBezTo>
                        <a:pt x="238" y="142"/>
                        <a:pt x="238" y="142"/>
                        <a:pt x="238" y="142"/>
                      </a:cubicBezTo>
                      <a:cubicBezTo>
                        <a:pt x="243" y="149"/>
                        <a:pt x="243" y="149"/>
                        <a:pt x="243" y="149"/>
                      </a:cubicBezTo>
                      <a:cubicBezTo>
                        <a:pt x="242" y="141"/>
                        <a:pt x="242" y="141"/>
                        <a:pt x="242" y="141"/>
                      </a:cubicBezTo>
                      <a:cubicBezTo>
                        <a:pt x="242" y="140"/>
                        <a:pt x="242" y="140"/>
                        <a:pt x="242" y="140"/>
                      </a:cubicBezTo>
                      <a:cubicBezTo>
                        <a:pt x="243" y="139"/>
                        <a:pt x="243" y="139"/>
                        <a:pt x="243" y="139"/>
                      </a:cubicBezTo>
                      <a:cubicBezTo>
                        <a:pt x="244" y="138"/>
                        <a:pt x="244" y="138"/>
                        <a:pt x="244" y="138"/>
                      </a:cubicBezTo>
                      <a:cubicBezTo>
                        <a:pt x="247" y="138"/>
                        <a:pt x="247" y="138"/>
                        <a:pt x="247" y="138"/>
                      </a:cubicBezTo>
                      <a:cubicBezTo>
                        <a:pt x="248" y="138"/>
                        <a:pt x="248" y="138"/>
                        <a:pt x="248" y="138"/>
                      </a:cubicBezTo>
                      <a:cubicBezTo>
                        <a:pt x="248" y="137"/>
                        <a:pt x="248" y="137"/>
                        <a:pt x="248" y="137"/>
                      </a:cubicBezTo>
                      <a:cubicBezTo>
                        <a:pt x="245" y="136"/>
                        <a:pt x="245" y="136"/>
                        <a:pt x="245" y="136"/>
                      </a:cubicBezTo>
                      <a:cubicBezTo>
                        <a:pt x="245" y="136"/>
                        <a:pt x="245" y="136"/>
                        <a:pt x="245" y="136"/>
                      </a:cubicBezTo>
                      <a:cubicBezTo>
                        <a:pt x="245" y="134"/>
                        <a:pt x="245" y="134"/>
                        <a:pt x="245" y="134"/>
                      </a:cubicBezTo>
                      <a:cubicBezTo>
                        <a:pt x="245" y="134"/>
                        <a:pt x="245" y="133"/>
                        <a:pt x="245" y="133"/>
                      </a:cubicBezTo>
                      <a:cubicBezTo>
                        <a:pt x="246" y="131"/>
                        <a:pt x="246" y="131"/>
                        <a:pt x="246" y="131"/>
                      </a:cubicBezTo>
                      <a:cubicBezTo>
                        <a:pt x="248" y="132"/>
                        <a:pt x="248" y="132"/>
                        <a:pt x="248" y="132"/>
                      </a:cubicBezTo>
                      <a:cubicBezTo>
                        <a:pt x="252" y="129"/>
                        <a:pt x="252" y="129"/>
                        <a:pt x="252" y="129"/>
                      </a:cubicBezTo>
                      <a:cubicBezTo>
                        <a:pt x="255" y="128"/>
                        <a:pt x="255" y="128"/>
                        <a:pt x="255" y="128"/>
                      </a:cubicBezTo>
                      <a:cubicBezTo>
                        <a:pt x="259" y="127"/>
                        <a:pt x="259" y="127"/>
                        <a:pt x="259" y="127"/>
                      </a:cubicBezTo>
                      <a:cubicBezTo>
                        <a:pt x="261" y="127"/>
                        <a:pt x="264" y="127"/>
                        <a:pt x="266" y="128"/>
                      </a:cubicBezTo>
                      <a:cubicBezTo>
                        <a:pt x="274" y="126"/>
                        <a:pt x="274" y="126"/>
                        <a:pt x="274" y="126"/>
                      </a:cubicBezTo>
                      <a:cubicBezTo>
                        <a:pt x="279" y="129"/>
                        <a:pt x="279" y="129"/>
                        <a:pt x="279" y="129"/>
                      </a:cubicBezTo>
                      <a:cubicBezTo>
                        <a:pt x="281" y="131"/>
                        <a:pt x="282" y="132"/>
                        <a:pt x="283" y="133"/>
                      </a:cubicBezTo>
                      <a:cubicBezTo>
                        <a:pt x="283" y="134"/>
                        <a:pt x="284" y="136"/>
                        <a:pt x="284" y="137"/>
                      </a:cubicBezTo>
                      <a:cubicBezTo>
                        <a:pt x="286" y="138"/>
                        <a:pt x="286" y="138"/>
                        <a:pt x="286" y="138"/>
                      </a:cubicBezTo>
                      <a:cubicBezTo>
                        <a:pt x="292" y="137"/>
                        <a:pt x="292" y="137"/>
                        <a:pt x="292" y="137"/>
                      </a:cubicBezTo>
                      <a:cubicBezTo>
                        <a:pt x="298" y="137"/>
                        <a:pt x="298" y="137"/>
                        <a:pt x="298" y="137"/>
                      </a:cubicBezTo>
                      <a:cubicBezTo>
                        <a:pt x="299" y="136"/>
                        <a:pt x="299" y="136"/>
                        <a:pt x="299" y="136"/>
                      </a:cubicBezTo>
                      <a:cubicBezTo>
                        <a:pt x="301" y="133"/>
                        <a:pt x="301" y="133"/>
                        <a:pt x="301" y="133"/>
                      </a:cubicBezTo>
                      <a:cubicBezTo>
                        <a:pt x="303" y="131"/>
                        <a:pt x="303" y="131"/>
                        <a:pt x="303" y="131"/>
                      </a:cubicBezTo>
                      <a:cubicBezTo>
                        <a:pt x="305" y="132"/>
                        <a:pt x="305" y="132"/>
                        <a:pt x="305" y="132"/>
                      </a:cubicBezTo>
                      <a:cubicBezTo>
                        <a:pt x="305" y="132"/>
                        <a:pt x="305" y="132"/>
                        <a:pt x="305" y="132"/>
                      </a:cubicBezTo>
                      <a:cubicBezTo>
                        <a:pt x="310" y="138"/>
                        <a:pt x="310" y="138"/>
                        <a:pt x="310" y="138"/>
                      </a:cubicBezTo>
                      <a:cubicBezTo>
                        <a:pt x="318" y="140"/>
                        <a:pt x="318" y="140"/>
                        <a:pt x="318" y="140"/>
                      </a:cubicBezTo>
                      <a:cubicBezTo>
                        <a:pt x="320" y="139"/>
                        <a:pt x="320" y="139"/>
                        <a:pt x="320" y="139"/>
                      </a:cubicBezTo>
                      <a:cubicBezTo>
                        <a:pt x="320" y="139"/>
                        <a:pt x="320" y="139"/>
                        <a:pt x="320" y="139"/>
                      </a:cubicBezTo>
                      <a:cubicBezTo>
                        <a:pt x="320" y="137"/>
                        <a:pt x="320" y="137"/>
                        <a:pt x="320" y="137"/>
                      </a:cubicBezTo>
                      <a:cubicBezTo>
                        <a:pt x="321" y="136"/>
                        <a:pt x="321" y="136"/>
                        <a:pt x="321" y="136"/>
                      </a:cubicBezTo>
                      <a:cubicBezTo>
                        <a:pt x="322" y="136"/>
                        <a:pt x="322" y="136"/>
                        <a:pt x="322" y="136"/>
                      </a:cubicBezTo>
                      <a:cubicBezTo>
                        <a:pt x="322" y="135"/>
                        <a:pt x="322" y="135"/>
                        <a:pt x="322" y="135"/>
                      </a:cubicBezTo>
                      <a:cubicBezTo>
                        <a:pt x="330" y="131"/>
                        <a:pt x="330" y="131"/>
                        <a:pt x="330" y="131"/>
                      </a:cubicBezTo>
                      <a:cubicBezTo>
                        <a:pt x="336" y="129"/>
                        <a:pt x="336" y="129"/>
                        <a:pt x="336" y="129"/>
                      </a:cubicBezTo>
                      <a:cubicBezTo>
                        <a:pt x="337" y="128"/>
                        <a:pt x="337" y="128"/>
                        <a:pt x="337" y="128"/>
                      </a:cubicBezTo>
                      <a:cubicBezTo>
                        <a:pt x="337" y="127"/>
                        <a:pt x="337" y="127"/>
                        <a:pt x="337" y="127"/>
                      </a:cubicBezTo>
                      <a:cubicBezTo>
                        <a:pt x="336" y="125"/>
                        <a:pt x="335" y="124"/>
                        <a:pt x="334" y="123"/>
                      </a:cubicBezTo>
                      <a:cubicBezTo>
                        <a:pt x="333" y="120"/>
                        <a:pt x="333" y="120"/>
                        <a:pt x="333" y="120"/>
                      </a:cubicBezTo>
                      <a:cubicBezTo>
                        <a:pt x="333" y="115"/>
                        <a:pt x="334" y="111"/>
                        <a:pt x="336" y="106"/>
                      </a:cubicBezTo>
                      <a:cubicBezTo>
                        <a:pt x="337" y="105"/>
                        <a:pt x="337" y="105"/>
                        <a:pt x="337" y="105"/>
                      </a:cubicBezTo>
                      <a:cubicBezTo>
                        <a:pt x="338" y="105"/>
                        <a:pt x="338" y="105"/>
                        <a:pt x="338" y="105"/>
                      </a:cubicBezTo>
                      <a:cubicBezTo>
                        <a:pt x="339" y="105"/>
                        <a:pt x="339" y="105"/>
                        <a:pt x="339" y="105"/>
                      </a:cubicBezTo>
                      <a:cubicBezTo>
                        <a:pt x="344" y="103"/>
                        <a:pt x="344" y="103"/>
                        <a:pt x="344" y="103"/>
                      </a:cubicBezTo>
                      <a:cubicBezTo>
                        <a:pt x="344" y="102"/>
                        <a:pt x="344" y="102"/>
                        <a:pt x="344" y="102"/>
                      </a:cubicBezTo>
                      <a:cubicBezTo>
                        <a:pt x="344" y="101"/>
                        <a:pt x="344" y="101"/>
                        <a:pt x="344" y="101"/>
                      </a:cubicBezTo>
                      <a:cubicBezTo>
                        <a:pt x="344" y="101"/>
                        <a:pt x="344" y="101"/>
                        <a:pt x="344" y="101"/>
                      </a:cubicBezTo>
                      <a:cubicBezTo>
                        <a:pt x="343" y="100"/>
                        <a:pt x="343" y="100"/>
                        <a:pt x="343" y="100"/>
                      </a:cubicBezTo>
                      <a:cubicBezTo>
                        <a:pt x="344" y="98"/>
                        <a:pt x="344" y="98"/>
                        <a:pt x="344" y="98"/>
                      </a:cubicBezTo>
                      <a:cubicBezTo>
                        <a:pt x="345" y="97"/>
                        <a:pt x="345" y="97"/>
                        <a:pt x="345" y="97"/>
                      </a:cubicBezTo>
                      <a:cubicBezTo>
                        <a:pt x="346" y="96"/>
                        <a:pt x="346" y="96"/>
                        <a:pt x="346" y="96"/>
                      </a:cubicBezTo>
                      <a:cubicBezTo>
                        <a:pt x="348" y="96"/>
                        <a:pt x="348" y="96"/>
                        <a:pt x="348" y="96"/>
                      </a:cubicBezTo>
                      <a:cubicBezTo>
                        <a:pt x="351" y="98"/>
                        <a:pt x="351" y="98"/>
                        <a:pt x="351" y="98"/>
                      </a:cubicBezTo>
                      <a:cubicBezTo>
                        <a:pt x="352" y="98"/>
                        <a:pt x="352" y="98"/>
                        <a:pt x="352" y="98"/>
                      </a:cubicBezTo>
                      <a:cubicBezTo>
                        <a:pt x="353" y="98"/>
                        <a:pt x="353" y="98"/>
                        <a:pt x="353" y="98"/>
                      </a:cubicBezTo>
                      <a:cubicBezTo>
                        <a:pt x="356" y="97"/>
                        <a:pt x="356" y="97"/>
                        <a:pt x="356" y="97"/>
                      </a:cubicBezTo>
                      <a:cubicBezTo>
                        <a:pt x="356" y="96"/>
                        <a:pt x="356" y="96"/>
                        <a:pt x="356" y="96"/>
                      </a:cubicBezTo>
                      <a:lnTo>
                        <a:pt x="356" y="93"/>
                      </a:lnTo>
                      <a:close/>
                    </a:path>
                  </a:pathLst>
                </a:custGeom>
                <a:solidFill>
                  <a:srgbClr val="FFFFC9"/>
                </a:solidFill>
                <a:ln w="7938" cap="rnd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" name="Блок-схема: узел 21"/>
            <p:cNvSpPr>
              <a:spLocks noChangeAspect="1"/>
            </p:cNvSpPr>
            <p:nvPr/>
          </p:nvSpPr>
          <p:spPr>
            <a:xfrm>
              <a:off x="919861" y="327846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6" name="Блок-схема: узел 485"/>
            <p:cNvSpPr>
              <a:spLocks noChangeAspect="1"/>
            </p:cNvSpPr>
            <p:nvPr/>
          </p:nvSpPr>
          <p:spPr>
            <a:xfrm>
              <a:off x="899592" y="3199884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7" name="Блок-схема: узел 486"/>
            <p:cNvSpPr>
              <a:spLocks noChangeAspect="1"/>
            </p:cNvSpPr>
            <p:nvPr/>
          </p:nvSpPr>
          <p:spPr>
            <a:xfrm>
              <a:off x="1043608" y="3343900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8" name="Блок-схема: узел 487"/>
            <p:cNvSpPr>
              <a:spLocks noChangeAspect="1"/>
            </p:cNvSpPr>
            <p:nvPr/>
          </p:nvSpPr>
          <p:spPr>
            <a:xfrm>
              <a:off x="2483768" y="4151635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5172" y="843558"/>
            <a:ext cx="1964540" cy="638282"/>
            <a:chOff x="15172" y="843558"/>
            <a:chExt cx="1964540" cy="63828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5172" y="843558"/>
              <a:ext cx="1964540" cy="638282"/>
              <a:chOff x="15172" y="843558"/>
              <a:chExt cx="1964540" cy="638282"/>
            </a:xfrm>
          </p:grpSpPr>
          <p:sp>
            <p:nvSpPr>
              <p:cNvPr id="182" name="Freeform 28">
                <a:extLst>
                  <a:ext uri="{FF2B5EF4-FFF2-40B4-BE49-F238E27FC236}">
                    <a16:creationId xmlns:a16="http://schemas.microsoft.com/office/drawing/2014/main" xmlns="" id="{72412A9E-1A5F-4D1B-8CAC-3F8CD10F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45" y="843558"/>
                <a:ext cx="1405767" cy="638282"/>
              </a:xfrm>
              <a:custGeom>
                <a:avLst/>
                <a:gdLst>
                  <a:gd name="T0" fmla="*/ 417 w 539"/>
                  <a:gd name="T1" fmla="*/ 0 h 244"/>
                  <a:gd name="T2" fmla="*/ 0 w 539"/>
                  <a:gd name="T3" fmla="*/ 0 h 244"/>
                  <a:gd name="T4" fmla="*/ 61 w 539"/>
                  <a:gd name="T5" fmla="*/ 122 h 244"/>
                  <a:gd name="T6" fmla="*/ 0 w 539"/>
                  <a:gd name="T7" fmla="*/ 244 h 244"/>
                  <a:gd name="T8" fmla="*/ 417 w 539"/>
                  <a:gd name="T9" fmla="*/ 244 h 244"/>
                  <a:gd name="T10" fmla="*/ 539 w 539"/>
                  <a:gd name="T11" fmla="*/ 122 h 244"/>
                  <a:gd name="T12" fmla="*/ 539 w 539"/>
                  <a:gd name="T13" fmla="*/ 122 h 244"/>
                  <a:gd name="T14" fmla="*/ 417 w 539"/>
                  <a:gd name="T1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244">
                    <a:moveTo>
                      <a:pt x="4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28"/>
                      <a:pt x="61" y="72"/>
                      <a:pt x="61" y="122"/>
                    </a:cubicBezTo>
                    <a:cubicBezTo>
                      <a:pt x="61" y="172"/>
                      <a:pt x="37" y="216"/>
                      <a:pt x="0" y="244"/>
                    </a:cubicBezTo>
                    <a:cubicBezTo>
                      <a:pt x="417" y="244"/>
                      <a:pt x="417" y="244"/>
                      <a:pt x="417" y="244"/>
                    </a:cubicBezTo>
                    <a:cubicBezTo>
                      <a:pt x="484" y="244"/>
                      <a:pt x="539" y="189"/>
                      <a:pt x="539" y="122"/>
                    </a:cubicBezTo>
                    <a:cubicBezTo>
                      <a:pt x="539" y="122"/>
                      <a:pt x="539" y="122"/>
                      <a:pt x="539" y="122"/>
                    </a:cubicBezTo>
                    <a:cubicBezTo>
                      <a:pt x="539" y="54"/>
                      <a:pt x="484" y="0"/>
                      <a:pt x="417" y="0"/>
                    </a:cubicBezTo>
                    <a:close/>
                  </a:path>
                </a:pathLst>
              </a:custGeom>
              <a:solidFill>
                <a:srgbClr val="FE26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grpSp>
            <p:nvGrpSpPr>
              <p:cNvPr id="183" name="Group 20">
                <a:extLst>
                  <a:ext uri="{FF2B5EF4-FFF2-40B4-BE49-F238E27FC236}">
                    <a16:creationId xmlns:a16="http://schemas.microsoft.com/office/drawing/2014/main" xmlns="" id="{910B36E1-0809-4F59-A53A-51F26413765F}"/>
                  </a:ext>
                </a:extLst>
              </p:cNvPr>
              <p:cNvGrpSpPr/>
              <p:nvPr/>
            </p:nvGrpSpPr>
            <p:grpSpPr>
              <a:xfrm>
                <a:off x="15172" y="843558"/>
                <a:ext cx="637178" cy="638282"/>
                <a:chOff x="8402638" y="1358900"/>
                <a:chExt cx="915988" cy="917575"/>
              </a:xfrm>
            </p:grpSpPr>
            <p:sp>
              <p:nvSpPr>
                <p:cNvPr id="184" name="Oval 27">
                  <a:extLst>
                    <a:ext uri="{FF2B5EF4-FFF2-40B4-BE49-F238E27FC236}">
                      <a16:creationId xmlns:a16="http://schemas.microsoft.com/office/drawing/2014/main" xmlns="" id="{807C96BD-7AB3-4113-8465-5F45154EB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2638" y="1358900"/>
                  <a:ext cx="915988" cy="917575"/>
                </a:xfrm>
                <a:prstGeom prst="ellipse">
                  <a:avLst/>
                </a:prstGeom>
                <a:solidFill>
                  <a:srgbClr val="FE263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grpSp>
              <p:nvGrpSpPr>
                <p:cNvPr id="185" name="Group 87">
                  <a:extLst>
                    <a:ext uri="{FF2B5EF4-FFF2-40B4-BE49-F238E27FC236}">
                      <a16:creationId xmlns:a16="http://schemas.microsoft.com/office/drawing/2014/main" xmlns="" id="{A74C360E-4C9D-40A9-A72A-7EAC65299821}"/>
                    </a:ext>
                  </a:extLst>
                </p:cNvPr>
                <p:cNvGrpSpPr/>
                <p:nvPr/>
              </p:nvGrpSpPr>
              <p:grpSpPr>
                <a:xfrm>
                  <a:off x="8527257" y="1486694"/>
                  <a:ext cx="661193" cy="662214"/>
                  <a:chOff x="6345238" y="4948238"/>
                  <a:chExt cx="1027113" cy="1028700"/>
                </a:xfrm>
                <a:effectLst>
                  <a:outerShdw blurRad="152400" dist="127000" dir="2700000" sx="102000" sy="102000" algn="tl" rotWithShape="0">
                    <a:prstClr val="black">
                      <a:alpha val="47000"/>
                    </a:prstClr>
                  </a:outerShdw>
                </a:effectLst>
              </p:grpSpPr>
              <p:sp>
                <p:nvSpPr>
                  <p:cNvPr id="186" name="Oval 56">
                    <a:extLst>
                      <a:ext uri="{FF2B5EF4-FFF2-40B4-BE49-F238E27FC236}">
                        <a16:creationId xmlns:a16="http://schemas.microsoft.com/office/drawing/2014/main" xmlns="" id="{3A460C73-9B0F-4414-83D9-D770DB86C5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238" y="4948238"/>
                    <a:ext cx="1027113" cy="1028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shade val="30000"/>
                          <a:satMod val="115000"/>
                        </a:srgbClr>
                      </a:gs>
                      <a:gs pos="100000">
                        <a:srgbClr val="FFFFF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  <p:sp>
                <p:nvSpPr>
                  <p:cNvPr id="187" name="Oval 57">
                    <a:extLst>
                      <a:ext uri="{FF2B5EF4-FFF2-40B4-BE49-F238E27FC236}">
                        <a16:creationId xmlns:a16="http://schemas.microsoft.com/office/drawing/2014/main" xmlns="" id="{D646D2FD-9F5D-42B6-8F5D-DC12F8E36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9525" y="4962526"/>
                    <a:ext cx="998538" cy="1000125"/>
                  </a:xfrm>
                  <a:prstGeom prst="ellipse">
                    <a:avLst/>
                  </a:prstGeom>
                  <a:solidFill>
                    <a:srgbClr val="FFFFFF">
                      <a:lumMod val="9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</p:grpSp>
          </p:grpSp>
          <p:sp>
            <p:nvSpPr>
              <p:cNvPr id="213" name="Rectangle 30">
                <a:extLst>
                  <a:ext uri="{FF2B5EF4-FFF2-40B4-BE49-F238E27FC236}">
                    <a16:creationId xmlns:a16="http://schemas.microsoft.com/office/drawing/2014/main" xmlns="" id="{403E6ECF-75B9-4B70-9FAE-897547125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576" y="987574"/>
                <a:ext cx="10964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x-non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</a:rPr>
                  <a:t>МГОК,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x-none" sz="1100" b="1" kern="0" dirty="0">
                    <a:solidFill>
                      <a:srgbClr val="FFFFFF"/>
                    </a:solidFill>
                    <a:latin typeface="+mn-lt"/>
                  </a:rPr>
                  <a:t>г.</a:t>
                </a:r>
                <a:r>
                  <a:rPr kumimoji="0" lang="ru-RU" altLang="x-non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</a:rPr>
                  <a:t>Железногорск</a:t>
                </a:r>
                <a:endParaRPr kumimoji="0" lang="x-none" altLang="x-none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pic>
          <p:nvPicPr>
            <p:cNvPr id="226" name="Рисунок 2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07" y="1087006"/>
              <a:ext cx="362554" cy="180000"/>
            </a:xfrm>
            <a:prstGeom prst="rect">
              <a:avLst/>
            </a:prstGeom>
          </p:spPr>
        </p:pic>
      </p:grpSp>
      <p:grpSp>
        <p:nvGrpSpPr>
          <p:cNvPr id="228" name="Группа 227"/>
          <p:cNvGrpSpPr/>
          <p:nvPr/>
        </p:nvGrpSpPr>
        <p:grpSpPr>
          <a:xfrm>
            <a:off x="15172" y="1590904"/>
            <a:ext cx="1964540" cy="638282"/>
            <a:chOff x="15172" y="843558"/>
            <a:chExt cx="1964540" cy="638282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15172" y="843558"/>
              <a:ext cx="1964540" cy="638282"/>
              <a:chOff x="15172" y="843558"/>
              <a:chExt cx="1964540" cy="638282"/>
            </a:xfrm>
          </p:grpSpPr>
          <p:sp>
            <p:nvSpPr>
              <p:cNvPr id="231" name="Freeform 28">
                <a:extLst>
                  <a:ext uri="{FF2B5EF4-FFF2-40B4-BE49-F238E27FC236}">
                    <a16:creationId xmlns:a16="http://schemas.microsoft.com/office/drawing/2014/main" xmlns="" id="{72412A9E-1A5F-4D1B-8CAC-3F8CD10F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45" y="843558"/>
                <a:ext cx="1405767" cy="638282"/>
              </a:xfrm>
              <a:custGeom>
                <a:avLst/>
                <a:gdLst>
                  <a:gd name="T0" fmla="*/ 417 w 539"/>
                  <a:gd name="T1" fmla="*/ 0 h 244"/>
                  <a:gd name="T2" fmla="*/ 0 w 539"/>
                  <a:gd name="T3" fmla="*/ 0 h 244"/>
                  <a:gd name="T4" fmla="*/ 61 w 539"/>
                  <a:gd name="T5" fmla="*/ 122 h 244"/>
                  <a:gd name="T6" fmla="*/ 0 w 539"/>
                  <a:gd name="T7" fmla="*/ 244 h 244"/>
                  <a:gd name="T8" fmla="*/ 417 w 539"/>
                  <a:gd name="T9" fmla="*/ 244 h 244"/>
                  <a:gd name="T10" fmla="*/ 539 w 539"/>
                  <a:gd name="T11" fmla="*/ 122 h 244"/>
                  <a:gd name="T12" fmla="*/ 539 w 539"/>
                  <a:gd name="T13" fmla="*/ 122 h 244"/>
                  <a:gd name="T14" fmla="*/ 417 w 539"/>
                  <a:gd name="T1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244">
                    <a:moveTo>
                      <a:pt x="4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28"/>
                      <a:pt x="61" y="72"/>
                      <a:pt x="61" y="122"/>
                    </a:cubicBezTo>
                    <a:cubicBezTo>
                      <a:pt x="61" y="172"/>
                      <a:pt x="37" y="216"/>
                      <a:pt x="0" y="244"/>
                    </a:cubicBezTo>
                    <a:cubicBezTo>
                      <a:pt x="417" y="244"/>
                      <a:pt x="417" y="244"/>
                      <a:pt x="417" y="244"/>
                    </a:cubicBezTo>
                    <a:cubicBezTo>
                      <a:pt x="484" y="244"/>
                      <a:pt x="539" y="189"/>
                      <a:pt x="539" y="122"/>
                    </a:cubicBezTo>
                    <a:cubicBezTo>
                      <a:pt x="539" y="122"/>
                      <a:pt x="539" y="122"/>
                      <a:pt x="539" y="122"/>
                    </a:cubicBezTo>
                    <a:cubicBezTo>
                      <a:pt x="539" y="54"/>
                      <a:pt x="484" y="0"/>
                      <a:pt x="417" y="0"/>
                    </a:cubicBezTo>
                    <a:close/>
                  </a:path>
                </a:pathLst>
              </a:custGeom>
              <a:solidFill>
                <a:srgbClr val="FE26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grpSp>
            <p:nvGrpSpPr>
              <p:cNvPr id="232" name="Group 20">
                <a:extLst>
                  <a:ext uri="{FF2B5EF4-FFF2-40B4-BE49-F238E27FC236}">
                    <a16:creationId xmlns:a16="http://schemas.microsoft.com/office/drawing/2014/main" xmlns="" id="{910B36E1-0809-4F59-A53A-51F26413765F}"/>
                  </a:ext>
                </a:extLst>
              </p:cNvPr>
              <p:cNvGrpSpPr/>
              <p:nvPr/>
            </p:nvGrpSpPr>
            <p:grpSpPr>
              <a:xfrm>
                <a:off x="15172" y="843558"/>
                <a:ext cx="637178" cy="638282"/>
                <a:chOff x="8402638" y="1358900"/>
                <a:chExt cx="915988" cy="917575"/>
              </a:xfrm>
            </p:grpSpPr>
            <p:sp>
              <p:nvSpPr>
                <p:cNvPr id="234" name="Oval 27">
                  <a:extLst>
                    <a:ext uri="{FF2B5EF4-FFF2-40B4-BE49-F238E27FC236}">
                      <a16:creationId xmlns:a16="http://schemas.microsoft.com/office/drawing/2014/main" xmlns="" id="{807C96BD-7AB3-4113-8465-5F45154EB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2638" y="1358900"/>
                  <a:ext cx="915988" cy="917575"/>
                </a:xfrm>
                <a:prstGeom prst="ellipse">
                  <a:avLst/>
                </a:prstGeom>
                <a:solidFill>
                  <a:srgbClr val="FE263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grpSp>
              <p:nvGrpSpPr>
                <p:cNvPr id="235" name="Group 87">
                  <a:extLst>
                    <a:ext uri="{FF2B5EF4-FFF2-40B4-BE49-F238E27FC236}">
                      <a16:creationId xmlns:a16="http://schemas.microsoft.com/office/drawing/2014/main" xmlns="" id="{A74C360E-4C9D-40A9-A72A-7EAC65299821}"/>
                    </a:ext>
                  </a:extLst>
                </p:cNvPr>
                <p:cNvGrpSpPr/>
                <p:nvPr/>
              </p:nvGrpSpPr>
              <p:grpSpPr>
                <a:xfrm>
                  <a:off x="8527257" y="1486694"/>
                  <a:ext cx="661193" cy="662214"/>
                  <a:chOff x="6345238" y="4948238"/>
                  <a:chExt cx="1027113" cy="1028700"/>
                </a:xfrm>
                <a:effectLst>
                  <a:outerShdw blurRad="152400" dist="127000" dir="2700000" sx="102000" sy="102000" algn="tl" rotWithShape="0">
                    <a:prstClr val="black">
                      <a:alpha val="47000"/>
                    </a:prstClr>
                  </a:outerShdw>
                </a:effectLst>
              </p:grpSpPr>
              <p:sp>
                <p:nvSpPr>
                  <p:cNvPr id="236" name="Oval 56">
                    <a:extLst>
                      <a:ext uri="{FF2B5EF4-FFF2-40B4-BE49-F238E27FC236}">
                        <a16:creationId xmlns:a16="http://schemas.microsoft.com/office/drawing/2014/main" xmlns="" id="{3A460C73-9B0F-4414-83D9-D770DB86C5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238" y="4948238"/>
                    <a:ext cx="1027113" cy="1028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shade val="30000"/>
                          <a:satMod val="115000"/>
                        </a:srgbClr>
                      </a:gs>
                      <a:gs pos="100000">
                        <a:srgbClr val="FFFFF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  <p:sp>
                <p:nvSpPr>
                  <p:cNvPr id="237" name="Oval 57">
                    <a:extLst>
                      <a:ext uri="{FF2B5EF4-FFF2-40B4-BE49-F238E27FC236}">
                        <a16:creationId xmlns:a16="http://schemas.microsoft.com/office/drawing/2014/main" xmlns="" id="{D646D2FD-9F5D-42B6-8F5D-DC12F8E36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9525" y="4962526"/>
                    <a:ext cx="998538" cy="1000125"/>
                  </a:xfrm>
                  <a:prstGeom prst="ellipse">
                    <a:avLst/>
                  </a:prstGeom>
                  <a:solidFill>
                    <a:srgbClr val="FFFFFF">
                      <a:lumMod val="9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</p:grpSp>
          </p:grpSp>
          <p:sp>
            <p:nvSpPr>
              <p:cNvPr id="233" name="Rectangle 30">
                <a:extLst>
                  <a:ext uri="{FF2B5EF4-FFF2-40B4-BE49-F238E27FC236}">
                    <a16:creationId xmlns:a16="http://schemas.microsoft.com/office/drawing/2014/main" xmlns="" id="{403E6ECF-75B9-4B70-9FAE-897547125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016" y="993014"/>
                <a:ext cx="5850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x-none" sz="1100" b="1" kern="0" dirty="0">
                    <a:solidFill>
                      <a:srgbClr val="FFFFFF"/>
                    </a:solidFill>
                    <a:latin typeface="+mn-lt"/>
                  </a:rPr>
                  <a:t>ЛГОК,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x-none" sz="1100" b="1" kern="0" dirty="0" err="1">
                    <a:solidFill>
                      <a:srgbClr val="FFFFFF"/>
                    </a:solidFill>
                    <a:latin typeface="+mn-lt"/>
                  </a:rPr>
                  <a:t>г.Губкин</a:t>
                </a:r>
                <a:endParaRPr lang="x-none" altLang="x-none" sz="1100" b="1" kern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07" y="1087006"/>
              <a:ext cx="362554" cy="180000"/>
            </a:xfrm>
            <a:prstGeom prst="rect">
              <a:avLst/>
            </a:prstGeom>
          </p:spPr>
        </p:pic>
      </p:grpSp>
      <p:grpSp>
        <p:nvGrpSpPr>
          <p:cNvPr id="238" name="Группа 237"/>
          <p:cNvGrpSpPr/>
          <p:nvPr/>
        </p:nvGrpSpPr>
        <p:grpSpPr>
          <a:xfrm>
            <a:off x="15172" y="2338250"/>
            <a:ext cx="1964540" cy="638282"/>
            <a:chOff x="15172" y="843558"/>
            <a:chExt cx="1964540" cy="638282"/>
          </a:xfrm>
        </p:grpSpPr>
        <p:grpSp>
          <p:nvGrpSpPr>
            <p:cNvPr id="239" name="Группа 238"/>
            <p:cNvGrpSpPr/>
            <p:nvPr/>
          </p:nvGrpSpPr>
          <p:grpSpPr>
            <a:xfrm>
              <a:off x="15172" y="843558"/>
              <a:ext cx="1964540" cy="638282"/>
              <a:chOff x="15172" y="843558"/>
              <a:chExt cx="1964540" cy="638282"/>
            </a:xfrm>
          </p:grpSpPr>
          <p:sp>
            <p:nvSpPr>
              <p:cNvPr id="241" name="Freeform 28">
                <a:extLst>
                  <a:ext uri="{FF2B5EF4-FFF2-40B4-BE49-F238E27FC236}">
                    <a16:creationId xmlns:a16="http://schemas.microsoft.com/office/drawing/2014/main" xmlns="" id="{72412A9E-1A5F-4D1B-8CAC-3F8CD10F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45" y="843558"/>
                <a:ext cx="1405767" cy="638282"/>
              </a:xfrm>
              <a:custGeom>
                <a:avLst/>
                <a:gdLst>
                  <a:gd name="T0" fmla="*/ 417 w 539"/>
                  <a:gd name="T1" fmla="*/ 0 h 244"/>
                  <a:gd name="T2" fmla="*/ 0 w 539"/>
                  <a:gd name="T3" fmla="*/ 0 h 244"/>
                  <a:gd name="T4" fmla="*/ 61 w 539"/>
                  <a:gd name="T5" fmla="*/ 122 h 244"/>
                  <a:gd name="T6" fmla="*/ 0 w 539"/>
                  <a:gd name="T7" fmla="*/ 244 h 244"/>
                  <a:gd name="T8" fmla="*/ 417 w 539"/>
                  <a:gd name="T9" fmla="*/ 244 h 244"/>
                  <a:gd name="T10" fmla="*/ 539 w 539"/>
                  <a:gd name="T11" fmla="*/ 122 h 244"/>
                  <a:gd name="T12" fmla="*/ 539 w 539"/>
                  <a:gd name="T13" fmla="*/ 122 h 244"/>
                  <a:gd name="T14" fmla="*/ 417 w 539"/>
                  <a:gd name="T1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244">
                    <a:moveTo>
                      <a:pt x="4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28"/>
                      <a:pt x="61" y="72"/>
                      <a:pt x="61" y="122"/>
                    </a:cubicBezTo>
                    <a:cubicBezTo>
                      <a:pt x="61" y="172"/>
                      <a:pt x="37" y="216"/>
                      <a:pt x="0" y="244"/>
                    </a:cubicBezTo>
                    <a:cubicBezTo>
                      <a:pt x="417" y="244"/>
                      <a:pt x="417" y="244"/>
                      <a:pt x="417" y="244"/>
                    </a:cubicBezTo>
                    <a:cubicBezTo>
                      <a:pt x="484" y="244"/>
                      <a:pt x="539" y="189"/>
                      <a:pt x="539" y="122"/>
                    </a:cubicBezTo>
                    <a:cubicBezTo>
                      <a:pt x="539" y="122"/>
                      <a:pt x="539" y="122"/>
                      <a:pt x="539" y="122"/>
                    </a:cubicBezTo>
                    <a:cubicBezTo>
                      <a:pt x="539" y="54"/>
                      <a:pt x="484" y="0"/>
                      <a:pt x="417" y="0"/>
                    </a:cubicBezTo>
                    <a:close/>
                  </a:path>
                </a:pathLst>
              </a:custGeom>
              <a:solidFill>
                <a:srgbClr val="FE26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grpSp>
            <p:nvGrpSpPr>
              <p:cNvPr id="243" name="Group 20">
                <a:extLst>
                  <a:ext uri="{FF2B5EF4-FFF2-40B4-BE49-F238E27FC236}">
                    <a16:creationId xmlns:a16="http://schemas.microsoft.com/office/drawing/2014/main" xmlns="" id="{910B36E1-0809-4F59-A53A-51F26413765F}"/>
                  </a:ext>
                </a:extLst>
              </p:cNvPr>
              <p:cNvGrpSpPr/>
              <p:nvPr/>
            </p:nvGrpSpPr>
            <p:grpSpPr>
              <a:xfrm>
                <a:off x="15172" y="843558"/>
                <a:ext cx="637178" cy="638282"/>
                <a:chOff x="8402638" y="1358900"/>
                <a:chExt cx="915988" cy="917575"/>
              </a:xfrm>
            </p:grpSpPr>
            <p:sp>
              <p:nvSpPr>
                <p:cNvPr id="245" name="Oval 27">
                  <a:extLst>
                    <a:ext uri="{FF2B5EF4-FFF2-40B4-BE49-F238E27FC236}">
                      <a16:creationId xmlns:a16="http://schemas.microsoft.com/office/drawing/2014/main" xmlns="" id="{807C96BD-7AB3-4113-8465-5F45154EB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2638" y="1358900"/>
                  <a:ext cx="915988" cy="917575"/>
                </a:xfrm>
                <a:prstGeom prst="ellipse">
                  <a:avLst/>
                </a:prstGeom>
                <a:solidFill>
                  <a:srgbClr val="FE263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grpSp>
              <p:nvGrpSpPr>
                <p:cNvPr id="247" name="Group 87">
                  <a:extLst>
                    <a:ext uri="{FF2B5EF4-FFF2-40B4-BE49-F238E27FC236}">
                      <a16:creationId xmlns:a16="http://schemas.microsoft.com/office/drawing/2014/main" xmlns="" id="{A74C360E-4C9D-40A9-A72A-7EAC65299821}"/>
                    </a:ext>
                  </a:extLst>
                </p:cNvPr>
                <p:cNvGrpSpPr/>
                <p:nvPr/>
              </p:nvGrpSpPr>
              <p:grpSpPr>
                <a:xfrm>
                  <a:off x="8527257" y="1486694"/>
                  <a:ext cx="661193" cy="662214"/>
                  <a:chOff x="6345238" y="4948238"/>
                  <a:chExt cx="1027113" cy="1028700"/>
                </a:xfrm>
                <a:effectLst>
                  <a:outerShdw blurRad="152400" dist="127000" dir="2700000" sx="102000" sy="102000" algn="tl" rotWithShape="0">
                    <a:prstClr val="black">
                      <a:alpha val="47000"/>
                    </a:prstClr>
                  </a:outerShdw>
                </a:effectLst>
              </p:grpSpPr>
              <p:sp>
                <p:nvSpPr>
                  <p:cNvPr id="248" name="Oval 56">
                    <a:extLst>
                      <a:ext uri="{FF2B5EF4-FFF2-40B4-BE49-F238E27FC236}">
                        <a16:creationId xmlns:a16="http://schemas.microsoft.com/office/drawing/2014/main" xmlns="" id="{3A460C73-9B0F-4414-83D9-D770DB86C5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238" y="4948238"/>
                    <a:ext cx="1027113" cy="1028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shade val="30000"/>
                          <a:satMod val="115000"/>
                        </a:srgbClr>
                      </a:gs>
                      <a:gs pos="100000">
                        <a:srgbClr val="FFFFF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  <p:sp>
                <p:nvSpPr>
                  <p:cNvPr id="249" name="Oval 57">
                    <a:extLst>
                      <a:ext uri="{FF2B5EF4-FFF2-40B4-BE49-F238E27FC236}">
                        <a16:creationId xmlns:a16="http://schemas.microsoft.com/office/drawing/2014/main" xmlns="" id="{D646D2FD-9F5D-42B6-8F5D-DC12F8E36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9525" y="4962526"/>
                    <a:ext cx="998538" cy="1000125"/>
                  </a:xfrm>
                  <a:prstGeom prst="ellipse">
                    <a:avLst/>
                  </a:prstGeom>
                  <a:solidFill>
                    <a:srgbClr val="FFFFFF">
                      <a:lumMod val="9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</p:grpSp>
          </p:grpSp>
          <p:sp>
            <p:nvSpPr>
              <p:cNvPr id="244" name="Rectangle 30">
                <a:extLst>
                  <a:ext uri="{FF2B5EF4-FFF2-40B4-BE49-F238E27FC236}">
                    <a16:creationId xmlns:a16="http://schemas.microsoft.com/office/drawing/2014/main" xmlns="" id="{403E6ECF-75B9-4B70-9FAE-897547125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704" y="992154"/>
                <a:ext cx="11140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x-none" sz="1100" b="1" kern="0" dirty="0">
                    <a:solidFill>
                      <a:srgbClr val="FFFFFF"/>
                    </a:solidFill>
                    <a:latin typeface="+mn-lt"/>
                  </a:rPr>
                  <a:t>ОЭМК,</a:t>
                </a:r>
              </a:p>
              <a:p>
                <a:r>
                  <a:rPr lang="ru-RU" altLang="x-none" sz="1100" b="1" kern="0" dirty="0" err="1">
                    <a:solidFill>
                      <a:srgbClr val="FFFFFF"/>
                    </a:solidFill>
                    <a:latin typeface="+mn-lt"/>
                  </a:rPr>
                  <a:t>г.Старый</a:t>
                </a:r>
                <a:r>
                  <a:rPr lang="ru-RU" altLang="x-none" sz="1100" b="1" kern="0" dirty="0">
                    <a:solidFill>
                      <a:srgbClr val="FFFFFF"/>
                    </a:solidFill>
                    <a:latin typeface="+mn-lt"/>
                  </a:rPr>
                  <a:t> Оскол</a:t>
                </a:r>
                <a:endParaRPr lang="x-none" altLang="x-none" sz="1100" b="1" kern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pic>
          <p:nvPicPr>
            <p:cNvPr id="240" name="Рисунок 2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07" y="1087006"/>
              <a:ext cx="362554" cy="180000"/>
            </a:xfrm>
            <a:prstGeom prst="rect">
              <a:avLst/>
            </a:prstGeom>
          </p:spPr>
        </p:pic>
      </p:grpSp>
      <p:grpSp>
        <p:nvGrpSpPr>
          <p:cNvPr id="250" name="Группа 249"/>
          <p:cNvGrpSpPr/>
          <p:nvPr/>
        </p:nvGrpSpPr>
        <p:grpSpPr>
          <a:xfrm>
            <a:off x="15172" y="3085596"/>
            <a:ext cx="1964540" cy="638282"/>
            <a:chOff x="15172" y="843558"/>
            <a:chExt cx="1964540" cy="638282"/>
          </a:xfrm>
        </p:grpSpPr>
        <p:grpSp>
          <p:nvGrpSpPr>
            <p:cNvPr id="251" name="Группа 250"/>
            <p:cNvGrpSpPr/>
            <p:nvPr/>
          </p:nvGrpSpPr>
          <p:grpSpPr>
            <a:xfrm>
              <a:off x="15172" y="843558"/>
              <a:ext cx="1964540" cy="638282"/>
              <a:chOff x="15172" y="843558"/>
              <a:chExt cx="1964540" cy="638282"/>
            </a:xfrm>
          </p:grpSpPr>
          <p:sp>
            <p:nvSpPr>
              <p:cNvPr id="253" name="Freeform 28">
                <a:extLst>
                  <a:ext uri="{FF2B5EF4-FFF2-40B4-BE49-F238E27FC236}">
                    <a16:creationId xmlns:a16="http://schemas.microsoft.com/office/drawing/2014/main" xmlns="" id="{72412A9E-1A5F-4D1B-8CAC-3F8CD10F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45" y="843558"/>
                <a:ext cx="1405767" cy="638282"/>
              </a:xfrm>
              <a:custGeom>
                <a:avLst/>
                <a:gdLst>
                  <a:gd name="T0" fmla="*/ 417 w 539"/>
                  <a:gd name="T1" fmla="*/ 0 h 244"/>
                  <a:gd name="T2" fmla="*/ 0 w 539"/>
                  <a:gd name="T3" fmla="*/ 0 h 244"/>
                  <a:gd name="T4" fmla="*/ 61 w 539"/>
                  <a:gd name="T5" fmla="*/ 122 h 244"/>
                  <a:gd name="T6" fmla="*/ 0 w 539"/>
                  <a:gd name="T7" fmla="*/ 244 h 244"/>
                  <a:gd name="T8" fmla="*/ 417 w 539"/>
                  <a:gd name="T9" fmla="*/ 244 h 244"/>
                  <a:gd name="T10" fmla="*/ 539 w 539"/>
                  <a:gd name="T11" fmla="*/ 122 h 244"/>
                  <a:gd name="T12" fmla="*/ 539 w 539"/>
                  <a:gd name="T13" fmla="*/ 122 h 244"/>
                  <a:gd name="T14" fmla="*/ 417 w 539"/>
                  <a:gd name="T1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244">
                    <a:moveTo>
                      <a:pt x="4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28"/>
                      <a:pt x="61" y="72"/>
                      <a:pt x="61" y="122"/>
                    </a:cubicBezTo>
                    <a:cubicBezTo>
                      <a:pt x="61" y="172"/>
                      <a:pt x="37" y="216"/>
                      <a:pt x="0" y="244"/>
                    </a:cubicBezTo>
                    <a:cubicBezTo>
                      <a:pt x="417" y="244"/>
                      <a:pt x="417" y="244"/>
                      <a:pt x="417" y="244"/>
                    </a:cubicBezTo>
                    <a:cubicBezTo>
                      <a:pt x="484" y="244"/>
                      <a:pt x="539" y="189"/>
                      <a:pt x="539" y="122"/>
                    </a:cubicBezTo>
                    <a:cubicBezTo>
                      <a:pt x="539" y="122"/>
                      <a:pt x="539" y="122"/>
                      <a:pt x="539" y="122"/>
                    </a:cubicBezTo>
                    <a:cubicBezTo>
                      <a:pt x="539" y="54"/>
                      <a:pt x="484" y="0"/>
                      <a:pt x="417" y="0"/>
                    </a:cubicBezTo>
                    <a:close/>
                  </a:path>
                </a:pathLst>
              </a:custGeom>
              <a:solidFill>
                <a:srgbClr val="FE26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grpSp>
            <p:nvGrpSpPr>
              <p:cNvPr id="254" name="Group 20">
                <a:extLst>
                  <a:ext uri="{FF2B5EF4-FFF2-40B4-BE49-F238E27FC236}">
                    <a16:creationId xmlns:a16="http://schemas.microsoft.com/office/drawing/2014/main" xmlns="" id="{910B36E1-0809-4F59-A53A-51F26413765F}"/>
                  </a:ext>
                </a:extLst>
              </p:cNvPr>
              <p:cNvGrpSpPr/>
              <p:nvPr/>
            </p:nvGrpSpPr>
            <p:grpSpPr>
              <a:xfrm>
                <a:off x="15172" y="843558"/>
                <a:ext cx="637178" cy="638282"/>
                <a:chOff x="8402638" y="1358900"/>
                <a:chExt cx="915988" cy="917575"/>
              </a:xfrm>
            </p:grpSpPr>
            <p:sp>
              <p:nvSpPr>
                <p:cNvPr id="256" name="Oval 27">
                  <a:extLst>
                    <a:ext uri="{FF2B5EF4-FFF2-40B4-BE49-F238E27FC236}">
                      <a16:creationId xmlns:a16="http://schemas.microsoft.com/office/drawing/2014/main" xmlns="" id="{807C96BD-7AB3-4113-8465-5F45154EB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2638" y="1358900"/>
                  <a:ext cx="915988" cy="917575"/>
                </a:xfrm>
                <a:prstGeom prst="ellipse">
                  <a:avLst/>
                </a:prstGeom>
                <a:solidFill>
                  <a:srgbClr val="FE263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grpSp>
              <p:nvGrpSpPr>
                <p:cNvPr id="257" name="Group 87">
                  <a:extLst>
                    <a:ext uri="{FF2B5EF4-FFF2-40B4-BE49-F238E27FC236}">
                      <a16:creationId xmlns:a16="http://schemas.microsoft.com/office/drawing/2014/main" xmlns="" id="{A74C360E-4C9D-40A9-A72A-7EAC65299821}"/>
                    </a:ext>
                  </a:extLst>
                </p:cNvPr>
                <p:cNvGrpSpPr/>
                <p:nvPr/>
              </p:nvGrpSpPr>
              <p:grpSpPr>
                <a:xfrm>
                  <a:off x="8527257" y="1486694"/>
                  <a:ext cx="661193" cy="662214"/>
                  <a:chOff x="6345238" y="4948238"/>
                  <a:chExt cx="1027113" cy="1028700"/>
                </a:xfrm>
                <a:effectLst>
                  <a:outerShdw blurRad="152400" dist="127000" dir="2700000" sx="102000" sy="102000" algn="tl" rotWithShape="0">
                    <a:prstClr val="black">
                      <a:alpha val="47000"/>
                    </a:prstClr>
                  </a:outerShdw>
                </a:effectLst>
              </p:grpSpPr>
              <p:sp>
                <p:nvSpPr>
                  <p:cNvPr id="258" name="Oval 56">
                    <a:extLst>
                      <a:ext uri="{FF2B5EF4-FFF2-40B4-BE49-F238E27FC236}">
                        <a16:creationId xmlns:a16="http://schemas.microsoft.com/office/drawing/2014/main" xmlns="" id="{3A460C73-9B0F-4414-83D9-D770DB86C5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238" y="4948238"/>
                    <a:ext cx="1027113" cy="1028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shade val="30000"/>
                          <a:satMod val="115000"/>
                        </a:srgbClr>
                      </a:gs>
                      <a:gs pos="100000">
                        <a:srgbClr val="FFFFF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  <p:sp>
                <p:nvSpPr>
                  <p:cNvPr id="259" name="Oval 57">
                    <a:extLst>
                      <a:ext uri="{FF2B5EF4-FFF2-40B4-BE49-F238E27FC236}">
                        <a16:creationId xmlns:a16="http://schemas.microsoft.com/office/drawing/2014/main" xmlns="" id="{D646D2FD-9F5D-42B6-8F5D-DC12F8E36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9525" y="4962526"/>
                    <a:ext cx="998538" cy="1000125"/>
                  </a:xfrm>
                  <a:prstGeom prst="ellipse">
                    <a:avLst/>
                  </a:prstGeom>
                  <a:solidFill>
                    <a:srgbClr val="FFFFFF">
                      <a:lumMod val="9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Open Sans"/>
                    </a:endParaRPr>
                  </a:p>
                </p:txBody>
              </p:sp>
            </p:grpSp>
          </p:grpSp>
          <p:sp>
            <p:nvSpPr>
              <p:cNvPr id="255" name="Rectangle 30">
                <a:extLst>
                  <a:ext uri="{FF2B5EF4-FFF2-40B4-BE49-F238E27FC236}">
                    <a16:creationId xmlns:a16="http://schemas.microsoft.com/office/drawing/2014/main" xmlns="" id="{403E6ECF-75B9-4B70-9FAE-897547125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654" y="992154"/>
                <a:ext cx="12182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x-none" sz="1100" b="1" kern="0" dirty="0">
                    <a:solidFill>
                      <a:srgbClr val="FFFFFF"/>
                    </a:solidFill>
                    <a:latin typeface="+mn-lt"/>
                  </a:rPr>
                  <a:t>Уральская сталь,</a:t>
                </a:r>
              </a:p>
              <a:p>
                <a:r>
                  <a:rPr lang="ru-RU" altLang="x-none" sz="1100" b="1" kern="0" dirty="0" err="1">
                    <a:solidFill>
                      <a:srgbClr val="FFFFFF"/>
                    </a:solidFill>
                    <a:latin typeface="+mn-lt"/>
                  </a:rPr>
                  <a:t>г.Новотроицк</a:t>
                </a:r>
                <a:endParaRPr lang="x-none" altLang="x-none" sz="1100" b="1" kern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pic>
          <p:nvPicPr>
            <p:cNvPr id="252" name="Рисунок 2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07" y="1087006"/>
              <a:ext cx="362554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Заказные модули нормирования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Металлоинвест</a:t>
            </a: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750"/>
            <a:ext cx="230172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7774"/>
            <a:ext cx="2905861" cy="205896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43" name="Прямоугольник 842"/>
          <p:cNvSpPr/>
          <p:nvPr/>
        </p:nvSpPr>
        <p:spPr>
          <a:xfrm>
            <a:off x="2515341" y="3664062"/>
            <a:ext cx="438632" cy="79208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2" name="Группа 1031"/>
          <p:cNvGrpSpPr/>
          <p:nvPr/>
        </p:nvGrpSpPr>
        <p:grpSpPr>
          <a:xfrm>
            <a:off x="1573813" y="2787774"/>
            <a:ext cx="792000" cy="2016136"/>
            <a:chOff x="7704448" y="2787774"/>
            <a:chExt cx="792000" cy="2016136"/>
          </a:xfrm>
        </p:grpSpPr>
        <p:pic>
          <p:nvPicPr>
            <p:cNvPr id="857" name="Picture 6" descr="\\sprutnewserver\контакты\СЕМИНАРЫ\Москва\2024-02-28..29 Семинар 17.2 ТП и 17.3 ОКП Москва\Семинар 17.2 ТП\Презентации\Картинки\Автоматизация разработки\4Ресурс 509-1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079" y="2787774"/>
              <a:ext cx="594738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448" y="4011910"/>
              <a:ext cx="792000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8" name="Рисунок 8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740409" y="3535416"/>
              <a:ext cx="720079" cy="37692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2411760" y="771551"/>
            <a:ext cx="2349238" cy="1226445"/>
            <a:chOff x="2915816" y="771551"/>
            <a:chExt cx="2349238" cy="1226445"/>
          </a:xfrm>
        </p:grpSpPr>
        <p:grpSp>
          <p:nvGrpSpPr>
            <p:cNvPr id="111" name="04">
              <a:extLst>
                <a:ext uri="{FF2B5EF4-FFF2-40B4-BE49-F238E27FC236}">
                  <a16:creationId xmlns:a16="http://schemas.microsoft.com/office/drawing/2014/main" xmlns="" id="{C364A634-3C29-454E-8E8D-2763CBB12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5816" y="771551"/>
              <a:ext cx="2349238" cy="1226445"/>
              <a:chOff x="1230602" y="877757"/>
              <a:chExt cx="4176423" cy="2180346"/>
            </a:xfrm>
          </p:grpSpPr>
          <p:sp>
            <p:nvSpPr>
              <p:cNvPr id="112" name="Right Triangle 34">
                <a:extLst>
                  <a:ext uri="{FF2B5EF4-FFF2-40B4-BE49-F238E27FC236}">
                    <a16:creationId xmlns:a16="http://schemas.microsoft.com/office/drawing/2014/main" xmlns="" id="{15CFBCAF-A727-4888-94C7-21F1C84F2C0A}"/>
                  </a:ext>
                </a:extLst>
              </p:cNvPr>
              <p:cNvSpPr/>
              <p:nvPr/>
            </p:nvSpPr>
            <p:spPr>
              <a:xfrm flipH="1" flipV="1">
                <a:off x="1230602" y="2173993"/>
                <a:ext cx="3734491" cy="884110"/>
              </a:xfrm>
              <a:custGeom>
                <a:avLst/>
                <a:gdLst>
                  <a:gd name="connsiteX0" fmla="*/ 0 w 3227387"/>
                  <a:gd name="connsiteY0" fmla="*/ 441199 h 441199"/>
                  <a:gd name="connsiteX1" fmla="*/ 0 w 3227387"/>
                  <a:gd name="connsiteY1" fmla="*/ 0 h 441199"/>
                  <a:gd name="connsiteX2" fmla="*/ 3227387 w 3227387"/>
                  <a:gd name="connsiteY2" fmla="*/ 441199 h 441199"/>
                  <a:gd name="connsiteX3" fmla="*/ 0 w 3227387"/>
                  <a:gd name="connsiteY3" fmla="*/ 441199 h 441199"/>
                  <a:gd name="connsiteX0" fmla="*/ 6350 w 3233737"/>
                  <a:gd name="connsiteY0" fmla="*/ 371349 h 371349"/>
                  <a:gd name="connsiteX1" fmla="*/ 0 w 3233737"/>
                  <a:gd name="connsiteY1" fmla="*/ 0 h 371349"/>
                  <a:gd name="connsiteX2" fmla="*/ 3233737 w 3233737"/>
                  <a:gd name="connsiteY2" fmla="*/ 371349 h 371349"/>
                  <a:gd name="connsiteX3" fmla="*/ 6350 w 3233737"/>
                  <a:gd name="connsiteY3" fmla="*/ 371349 h 371349"/>
                  <a:gd name="connsiteX0" fmla="*/ 12700 w 3240087"/>
                  <a:gd name="connsiteY0" fmla="*/ 333249 h 333249"/>
                  <a:gd name="connsiteX1" fmla="*/ 0 w 3240087"/>
                  <a:gd name="connsiteY1" fmla="*/ 0 h 333249"/>
                  <a:gd name="connsiteX2" fmla="*/ 3240087 w 3240087"/>
                  <a:gd name="connsiteY2" fmla="*/ 333249 h 333249"/>
                  <a:gd name="connsiteX3" fmla="*/ 12700 w 3240087"/>
                  <a:gd name="connsiteY3" fmla="*/ 333249 h 333249"/>
                  <a:gd name="connsiteX0" fmla="*/ 134555 w 3361942"/>
                  <a:gd name="connsiteY0" fmla="*/ 376111 h 376111"/>
                  <a:gd name="connsiteX1" fmla="*/ 0 w 3361942"/>
                  <a:gd name="connsiteY1" fmla="*/ 0 h 376111"/>
                  <a:gd name="connsiteX2" fmla="*/ 3361942 w 3361942"/>
                  <a:gd name="connsiteY2" fmla="*/ 376111 h 376111"/>
                  <a:gd name="connsiteX3" fmla="*/ 134555 w 3361942"/>
                  <a:gd name="connsiteY3" fmla="*/ 376111 h 376111"/>
                  <a:gd name="connsiteX0" fmla="*/ 143928 w 3371315"/>
                  <a:gd name="connsiteY0" fmla="*/ 380874 h 380874"/>
                  <a:gd name="connsiteX1" fmla="*/ 0 w 3371315"/>
                  <a:gd name="connsiteY1" fmla="*/ 0 h 380874"/>
                  <a:gd name="connsiteX2" fmla="*/ 3371315 w 3371315"/>
                  <a:gd name="connsiteY2" fmla="*/ 380874 h 380874"/>
                  <a:gd name="connsiteX3" fmla="*/ 143928 w 3371315"/>
                  <a:gd name="connsiteY3" fmla="*/ 380874 h 380874"/>
                  <a:gd name="connsiteX0" fmla="*/ 153301 w 3371315"/>
                  <a:gd name="connsiteY0" fmla="*/ 447549 h 447549"/>
                  <a:gd name="connsiteX1" fmla="*/ 0 w 3371315"/>
                  <a:gd name="connsiteY1" fmla="*/ 0 h 447549"/>
                  <a:gd name="connsiteX2" fmla="*/ 3371315 w 3371315"/>
                  <a:gd name="connsiteY2" fmla="*/ 380874 h 447549"/>
                  <a:gd name="connsiteX3" fmla="*/ 153301 w 3371315"/>
                  <a:gd name="connsiteY3" fmla="*/ 447549 h 447549"/>
                  <a:gd name="connsiteX0" fmla="*/ 153301 w 3371315"/>
                  <a:gd name="connsiteY0" fmla="*/ 386653 h 386653"/>
                  <a:gd name="connsiteX1" fmla="*/ 0 w 3371315"/>
                  <a:gd name="connsiteY1" fmla="*/ 0 h 386653"/>
                  <a:gd name="connsiteX2" fmla="*/ 3371315 w 3371315"/>
                  <a:gd name="connsiteY2" fmla="*/ 319978 h 386653"/>
                  <a:gd name="connsiteX3" fmla="*/ 153301 w 3371315"/>
                  <a:gd name="connsiteY3" fmla="*/ 386653 h 386653"/>
                  <a:gd name="connsiteX0" fmla="*/ 148547 w 3366561"/>
                  <a:gd name="connsiteY0" fmla="*/ 559870 h 559870"/>
                  <a:gd name="connsiteX1" fmla="*/ 0 w 3366561"/>
                  <a:gd name="connsiteY1" fmla="*/ 0 h 559870"/>
                  <a:gd name="connsiteX2" fmla="*/ 3366561 w 3366561"/>
                  <a:gd name="connsiteY2" fmla="*/ 493195 h 559870"/>
                  <a:gd name="connsiteX3" fmla="*/ 148547 w 3366561"/>
                  <a:gd name="connsiteY3" fmla="*/ 559870 h 559870"/>
                  <a:gd name="connsiteX0" fmla="*/ 153301 w 3371315"/>
                  <a:gd name="connsiteY0" fmla="*/ 657305 h 657305"/>
                  <a:gd name="connsiteX1" fmla="*/ 0 w 3371315"/>
                  <a:gd name="connsiteY1" fmla="*/ 0 h 657305"/>
                  <a:gd name="connsiteX2" fmla="*/ 3371315 w 3371315"/>
                  <a:gd name="connsiteY2" fmla="*/ 590630 h 657305"/>
                  <a:gd name="connsiteX3" fmla="*/ 153301 w 3371315"/>
                  <a:gd name="connsiteY3" fmla="*/ 657305 h 657305"/>
                  <a:gd name="connsiteX0" fmla="*/ 10288 w 3228302"/>
                  <a:gd name="connsiteY0" fmla="*/ 662718 h 662718"/>
                  <a:gd name="connsiteX1" fmla="*/ 0 w 3228302"/>
                  <a:gd name="connsiteY1" fmla="*/ 0 h 662718"/>
                  <a:gd name="connsiteX2" fmla="*/ 3228302 w 3228302"/>
                  <a:gd name="connsiteY2" fmla="*/ 596043 h 662718"/>
                  <a:gd name="connsiteX3" fmla="*/ 10288 w 3228302"/>
                  <a:gd name="connsiteY3" fmla="*/ 662718 h 662718"/>
                  <a:gd name="connsiteX0" fmla="*/ 16889 w 3234903"/>
                  <a:gd name="connsiteY0" fmla="*/ 753657 h 753657"/>
                  <a:gd name="connsiteX1" fmla="*/ 0 w 3234903"/>
                  <a:gd name="connsiteY1" fmla="*/ 0 h 753657"/>
                  <a:gd name="connsiteX2" fmla="*/ 3234903 w 3234903"/>
                  <a:gd name="connsiteY2" fmla="*/ 686982 h 753657"/>
                  <a:gd name="connsiteX3" fmla="*/ 16889 w 3234903"/>
                  <a:gd name="connsiteY3" fmla="*/ 753657 h 75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4903" h="753657">
                    <a:moveTo>
                      <a:pt x="16889" y="753657"/>
                    </a:moveTo>
                    <a:lnTo>
                      <a:pt x="0" y="0"/>
                    </a:lnTo>
                    <a:lnTo>
                      <a:pt x="3234903" y="686982"/>
                    </a:lnTo>
                    <a:lnTo>
                      <a:pt x="16889" y="753657"/>
                    </a:lnTo>
                    <a:close/>
                  </a:path>
                </a:pathLst>
              </a:custGeom>
              <a:gradFill>
                <a:gsLst>
                  <a:gs pos="100000">
                    <a:srgbClr val="080808">
                      <a:alpha val="0"/>
                    </a:srgbClr>
                  </a:gs>
                  <a:gs pos="0">
                    <a:srgbClr val="000000"/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13" name="Freeform 5">
                <a:extLst>
                  <a:ext uri="{FF2B5EF4-FFF2-40B4-BE49-F238E27FC236}">
                    <a16:creationId xmlns:a16="http://schemas.microsoft.com/office/drawing/2014/main" xmlns="" id="{3EFC9ABA-DDA0-43EC-BB30-988B749CBF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0450" y="1241425"/>
                <a:ext cx="3076575" cy="1158875"/>
              </a:xfrm>
              <a:custGeom>
                <a:avLst/>
                <a:gdLst>
                  <a:gd name="T0" fmla="*/ 642 w 790"/>
                  <a:gd name="T1" fmla="*/ 0 h 296"/>
                  <a:gd name="T2" fmla="*/ 0 w 790"/>
                  <a:gd name="T3" fmla="*/ 0 h 296"/>
                  <a:gd name="T4" fmla="*/ 0 w 790"/>
                  <a:gd name="T5" fmla="*/ 289 h 296"/>
                  <a:gd name="T6" fmla="*/ 642 w 790"/>
                  <a:gd name="T7" fmla="*/ 296 h 296"/>
                  <a:gd name="T8" fmla="*/ 790 w 790"/>
                  <a:gd name="T9" fmla="*/ 148 h 296"/>
                  <a:gd name="T10" fmla="*/ 642 w 790"/>
                  <a:gd name="T11" fmla="*/ 0 h 296"/>
                  <a:gd name="T12" fmla="*/ 642 w 790"/>
                  <a:gd name="T13" fmla="*/ 276 h 296"/>
                  <a:gd name="T14" fmla="*/ 514 w 790"/>
                  <a:gd name="T15" fmla="*/ 148 h 296"/>
                  <a:gd name="T16" fmla="*/ 642 w 790"/>
                  <a:gd name="T17" fmla="*/ 19 h 296"/>
                  <a:gd name="T18" fmla="*/ 771 w 790"/>
                  <a:gd name="T19" fmla="*/ 148 h 296"/>
                  <a:gd name="T20" fmla="*/ 642 w 790"/>
                  <a:gd name="T21" fmla="*/ 27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296">
                    <a:moveTo>
                      <a:pt x="6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642" y="296"/>
                      <a:pt x="642" y="296"/>
                      <a:pt x="642" y="296"/>
                    </a:cubicBezTo>
                    <a:cubicBezTo>
                      <a:pt x="724" y="296"/>
                      <a:pt x="790" y="229"/>
                      <a:pt x="790" y="148"/>
                    </a:cubicBezTo>
                    <a:cubicBezTo>
                      <a:pt x="790" y="66"/>
                      <a:pt x="724" y="0"/>
                      <a:pt x="642" y="0"/>
                    </a:cubicBezTo>
                    <a:close/>
                    <a:moveTo>
                      <a:pt x="642" y="276"/>
                    </a:moveTo>
                    <a:cubicBezTo>
                      <a:pt x="571" y="276"/>
                      <a:pt x="514" y="219"/>
                      <a:pt x="514" y="148"/>
                    </a:cubicBezTo>
                    <a:cubicBezTo>
                      <a:pt x="514" y="76"/>
                      <a:pt x="571" y="19"/>
                      <a:pt x="642" y="19"/>
                    </a:cubicBezTo>
                    <a:cubicBezTo>
                      <a:pt x="714" y="19"/>
                      <a:pt x="771" y="76"/>
                      <a:pt x="771" y="148"/>
                    </a:cubicBezTo>
                    <a:cubicBezTo>
                      <a:pt x="771" y="219"/>
                      <a:pt x="714" y="276"/>
                      <a:pt x="642" y="276"/>
                    </a:cubicBezTo>
                    <a:close/>
                  </a:path>
                </a:pathLst>
              </a:custGeom>
              <a:solidFill>
                <a:srgbClr val="00CEE8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4" name="Freeform 6">
                <a:extLst>
                  <a:ext uri="{FF2B5EF4-FFF2-40B4-BE49-F238E27FC236}">
                    <a16:creationId xmlns:a16="http://schemas.microsoft.com/office/drawing/2014/main" xmlns="" id="{BC1F8A0D-CDB8-4EC0-99A7-F02FDAA96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4576" y="1212850"/>
                <a:ext cx="3070225" cy="1160463"/>
              </a:xfrm>
              <a:custGeom>
                <a:avLst/>
                <a:gdLst>
                  <a:gd name="T0" fmla="*/ 640 w 788"/>
                  <a:gd name="T1" fmla="*/ 0 h 296"/>
                  <a:gd name="T2" fmla="*/ 0 w 788"/>
                  <a:gd name="T3" fmla="*/ 0 h 296"/>
                  <a:gd name="T4" fmla="*/ 0 w 788"/>
                  <a:gd name="T5" fmla="*/ 296 h 296"/>
                  <a:gd name="T6" fmla="*/ 640 w 788"/>
                  <a:gd name="T7" fmla="*/ 296 h 296"/>
                  <a:gd name="T8" fmla="*/ 788 w 788"/>
                  <a:gd name="T9" fmla="*/ 148 h 296"/>
                  <a:gd name="T10" fmla="*/ 640 w 788"/>
                  <a:gd name="T11" fmla="*/ 0 h 296"/>
                  <a:gd name="T12" fmla="*/ 640 w 788"/>
                  <a:gd name="T13" fmla="*/ 277 h 296"/>
                  <a:gd name="T14" fmla="*/ 511 w 788"/>
                  <a:gd name="T15" fmla="*/ 148 h 296"/>
                  <a:gd name="T16" fmla="*/ 640 w 788"/>
                  <a:gd name="T17" fmla="*/ 19 h 296"/>
                  <a:gd name="T18" fmla="*/ 769 w 788"/>
                  <a:gd name="T19" fmla="*/ 148 h 296"/>
                  <a:gd name="T20" fmla="*/ 640 w 788"/>
                  <a:gd name="T21" fmla="*/ 27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8" h="296">
                    <a:moveTo>
                      <a:pt x="6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640" y="296"/>
                      <a:pt x="640" y="296"/>
                      <a:pt x="640" y="296"/>
                    </a:cubicBezTo>
                    <a:cubicBezTo>
                      <a:pt x="722" y="296"/>
                      <a:pt x="788" y="230"/>
                      <a:pt x="788" y="148"/>
                    </a:cubicBezTo>
                    <a:cubicBezTo>
                      <a:pt x="788" y="66"/>
                      <a:pt x="722" y="0"/>
                      <a:pt x="640" y="0"/>
                    </a:cubicBezTo>
                    <a:close/>
                    <a:moveTo>
                      <a:pt x="640" y="277"/>
                    </a:moveTo>
                    <a:cubicBezTo>
                      <a:pt x="569" y="277"/>
                      <a:pt x="511" y="219"/>
                      <a:pt x="511" y="148"/>
                    </a:cubicBezTo>
                    <a:cubicBezTo>
                      <a:pt x="511" y="77"/>
                      <a:pt x="569" y="19"/>
                      <a:pt x="640" y="19"/>
                    </a:cubicBezTo>
                    <a:cubicBezTo>
                      <a:pt x="711" y="19"/>
                      <a:pt x="769" y="77"/>
                      <a:pt x="769" y="148"/>
                    </a:cubicBezTo>
                    <a:cubicBezTo>
                      <a:pt x="769" y="219"/>
                      <a:pt x="711" y="277"/>
                      <a:pt x="640" y="277"/>
                    </a:cubicBezTo>
                    <a:close/>
                  </a:path>
                </a:pathLst>
              </a:cu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5" name="Rectangle 9">
                <a:extLst>
                  <a:ext uri="{FF2B5EF4-FFF2-40B4-BE49-F238E27FC236}">
                    <a16:creationId xmlns:a16="http://schemas.microsoft.com/office/drawing/2014/main" xmlns="" id="{82C18632-F55C-40C4-BE50-91FFD7726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779" y="1303337"/>
                <a:ext cx="116" cy="30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100" b="0" i="0" u="none" strike="noStrike" kern="0" cap="none" spc="0" normalizeH="0" baseline="0" noProof="0">
                  <a:ln>
                    <a:noFill/>
                  </a:ln>
                  <a:solidFill>
                    <a:srgbClr val="00CEE8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116" name="Shadow">
                <a:extLst>
                  <a:ext uri="{FF2B5EF4-FFF2-40B4-BE49-F238E27FC236}">
                    <a16:creationId xmlns:a16="http://schemas.microsoft.com/office/drawing/2014/main" xmlns="" id="{A695E60F-EAF9-444B-9477-11EBECFF9BAC}"/>
                  </a:ext>
                </a:extLst>
              </p:cNvPr>
              <p:cNvGrpSpPr/>
              <p:nvPr/>
            </p:nvGrpSpPr>
            <p:grpSpPr>
              <a:xfrm>
                <a:off x="2007945" y="877757"/>
                <a:ext cx="311393" cy="1968189"/>
                <a:chOff x="1390652" y="2150666"/>
                <a:chExt cx="269875" cy="1705769"/>
              </a:xfrm>
            </p:grpSpPr>
            <p:sp>
              <p:nvSpPr>
                <p:cNvPr id="117" name="Freeform 14">
                  <a:extLst>
                    <a:ext uri="{FF2B5EF4-FFF2-40B4-BE49-F238E27FC236}">
                      <a16:creationId xmlns:a16="http://schemas.microsoft.com/office/drawing/2014/main" xmlns="" id="{643BA2F0-64D1-4F0D-AC33-049FBBA48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763" y="2193132"/>
                  <a:ext cx="242887" cy="1644650"/>
                </a:xfrm>
                <a:custGeom>
                  <a:avLst/>
                  <a:gdLst>
                    <a:gd name="T0" fmla="*/ 153 w 153"/>
                    <a:gd name="T1" fmla="*/ 0 h 1032"/>
                    <a:gd name="T2" fmla="*/ 150 w 153"/>
                    <a:gd name="T3" fmla="*/ 1032 h 1032"/>
                    <a:gd name="T4" fmla="*/ 0 w 153"/>
                    <a:gd name="T5" fmla="*/ 1032 h 1032"/>
                    <a:gd name="T6" fmla="*/ 0 w 153"/>
                    <a:gd name="T7" fmla="*/ 0 h 1032"/>
                    <a:gd name="T8" fmla="*/ 153 w 153"/>
                    <a:gd name="T9" fmla="*/ 0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3" h="1032">
                      <a:moveTo>
                        <a:pt x="153" y="0"/>
                      </a:moveTo>
                      <a:lnTo>
                        <a:pt x="150" y="1032"/>
                      </a:lnTo>
                      <a:lnTo>
                        <a:pt x="0" y="1032"/>
                      </a:lnTo>
                      <a:lnTo>
                        <a:pt x="0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01600" dist="88900" sx="95000" sy="95000" algn="tl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66">
                  <a:extLst>
                    <a:ext uri="{FF2B5EF4-FFF2-40B4-BE49-F238E27FC236}">
                      <a16:creationId xmlns:a16="http://schemas.microsoft.com/office/drawing/2014/main" xmlns="" id="{BCFD8B29-4D7C-48A7-B090-3699DA8B8B22}"/>
                    </a:ext>
                  </a:extLst>
                </p:cNvPr>
                <p:cNvSpPr/>
                <p:nvPr/>
              </p:nvSpPr>
              <p:spPr>
                <a:xfrm>
                  <a:off x="1390652" y="2150666"/>
                  <a:ext cx="269875" cy="170576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" name="Прямоугольник 1"/>
            <p:cNvSpPr/>
            <p:nvPr/>
          </p:nvSpPr>
          <p:spPr>
            <a:xfrm>
              <a:off x="3690400" y="1089862"/>
              <a:ext cx="893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Было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960" y="1186096"/>
              <a:ext cx="432000" cy="214479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894663"/>
            <a:ext cx="4248472" cy="584775"/>
            <a:chOff x="4860032" y="894663"/>
            <a:chExt cx="4248472" cy="584775"/>
          </a:xfrm>
        </p:grpSpPr>
        <p:grpSp>
          <p:nvGrpSpPr>
            <p:cNvPr id="127" name="Group 31">
              <a:extLst>
                <a:ext uri="{FF2B5EF4-FFF2-40B4-BE49-F238E27FC236}">
                  <a16:creationId xmlns:a16="http://schemas.microsoft.com/office/drawing/2014/main" xmlns="" id="{90AF6780-C861-40C3-997A-E3B3BA47F440}"/>
                </a:ext>
              </a:extLst>
            </p:cNvPr>
            <p:cNvGrpSpPr/>
            <p:nvPr/>
          </p:nvGrpSpPr>
          <p:grpSpPr>
            <a:xfrm>
              <a:off x="4860032" y="915566"/>
              <a:ext cx="4248472" cy="540068"/>
              <a:chOff x="2819400" y="3576638"/>
              <a:chExt cx="6556375" cy="900113"/>
            </a:xfrm>
            <a:effectLst>
              <a:outerShdw blurRad="114300" dist="63500" dir="5400000" sx="99000" sy="99000" algn="t" rotWithShape="0">
                <a:prstClr val="black">
                  <a:alpha val="24000"/>
                </a:prstClr>
              </a:outerShdw>
            </a:effectLst>
          </p:grpSpPr>
          <p:sp>
            <p:nvSpPr>
              <p:cNvPr id="130" name="Rectangle 6">
                <a:extLst>
                  <a:ext uri="{FF2B5EF4-FFF2-40B4-BE49-F238E27FC236}">
                    <a16:creationId xmlns:a16="http://schemas.microsoft.com/office/drawing/2014/main" xmlns="" id="{CA484598-C199-4097-893F-DA8BB2259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576638"/>
                <a:ext cx="6556375" cy="900113"/>
              </a:xfrm>
              <a:prstGeom prst="rect">
                <a:avLst/>
              </a:pr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31" name="Rectangle 10">
                <a:extLst>
                  <a:ext uri="{FF2B5EF4-FFF2-40B4-BE49-F238E27FC236}">
                    <a16:creationId xmlns:a16="http://schemas.microsoft.com/office/drawing/2014/main" xmlns="" id="{587E61E2-0AF8-415F-B40D-989E17816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4454525"/>
                <a:ext cx="6556375" cy="22225"/>
              </a:xfrm>
              <a:prstGeom prst="rect">
                <a:avLst/>
              </a:prstGeom>
              <a:solidFill>
                <a:srgbClr val="00CEE8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29" name="Rectangle 18">
              <a:extLst>
                <a:ext uri="{FF2B5EF4-FFF2-40B4-BE49-F238E27FC236}">
                  <a16:creationId xmlns:a16="http://schemas.microsoft.com/office/drawing/2014/main" xmlns="" id="{0AAA1F29-89DD-4B40-BED6-3B8332D6E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287" y="915566"/>
              <a:ext cx="543912" cy="5400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547755" y="894663"/>
              <a:ext cx="33554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Нет единых справочников</a:t>
              </a:r>
            </a:p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по нормированию времени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4860032" y="1473624"/>
            <a:ext cx="4248472" cy="540068"/>
            <a:chOff x="4860032" y="915566"/>
            <a:chExt cx="4248472" cy="540068"/>
          </a:xfrm>
        </p:grpSpPr>
        <p:grpSp>
          <p:nvGrpSpPr>
            <p:cNvPr id="148" name="Group 31">
              <a:extLst>
                <a:ext uri="{FF2B5EF4-FFF2-40B4-BE49-F238E27FC236}">
                  <a16:creationId xmlns:a16="http://schemas.microsoft.com/office/drawing/2014/main" xmlns="" id="{90AF6780-C861-40C3-997A-E3B3BA47F440}"/>
                </a:ext>
              </a:extLst>
            </p:cNvPr>
            <p:cNvGrpSpPr/>
            <p:nvPr/>
          </p:nvGrpSpPr>
          <p:grpSpPr>
            <a:xfrm>
              <a:off x="4860032" y="915566"/>
              <a:ext cx="4248472" cy="540068"/>
              <a:chOff x="2819400" y="3576638"/>
              <a:chExt cx="6556375" cy="900113"/>
            </a:xfrm>
            <a:effectLst>
              <a:outerShdw blurRad="114300" dist="63500" dir="5400000" sx="99000" sy="99000" algn="t" rotWithShape="0">
                <a:prstClr val="black">
                  <a:alpha val="24000"/>
                </a:prstClr>
              </a:outerShdw>
            </a:effectLst>
          </p:grpSpPr>
          <p:sp>
            <p:nvSpPr>
              <p:cNvPr id="151" name="Rectangle 6">
                <a:extLst>
                  <a:ext uri="{FF2B5EF4-FFF2-40B4-BE49-F238E27FC236}">
                    <a16:creationId xmlns:a16="http://schemas.microsoft.com/office/drawing/2014/main" xmlns="" id="{CA484598-C199-4097-893F-DA8BB2259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576638"/>
                <a:ext cx="6556375" cy="900113"/>
              </a:xfrm>
              <a:prstGeom prst="rect">
                <a:avLst/>
              </a:pr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2" name="Rectangle 10">
                <a:extLst>
                  <a:ext uri="{FF2B5EF4-FFF2-40B4-BE49-F238E27FC236}">
                    <a16:creationId xmlns:a16="http://schemas.microsoft.com/office/drawing/2014/main" xmlns="" id="{587E61E2-0AF8-415F-B40D-989E17816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4454525"/>
                <a:ext cx="6556375" cy="22225"/>
              </a:xfrm>
              <a:prstGeom prst="rect">
                <a:avLst/>
              </a:prstGeom>
              <a:solidFill>
                <a:srgbClr val="00CEE8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49" name="Rectangle 18">
              <a:extLst>
                <a:ext uri="{FF2B5EF4-FFF2-40B4-BE49-F238E27FC236}">
                  <a16:creationId xmlns:a16="http://schemas.microsoft.com/office/drawing/2014/main" xmlns="" id="{0AAA1F29-89DD-4B40-BED6-3B8332D6E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287" y="915566"/>
              <a:ext cx="543912" cy="5400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5542519" y="1016323"/>
              <a:ext cx="29899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Разные нормы времени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4860032" y="2031682"/>
            <a:ext cx="4248472" cy="540068"/>
            <a:chOff x="4860032" y="915566"/>
            <a:chExt cx="4248472" cy="540068"/>
          </a:xfrm>
        </p:grpSpPr>
        <p:grpSp>
          <p:nvGrpSpPr>
            <p:cNvPr id="154" name="Group 31">
              <a:extLst>
                <a:ext uri="{FF2B5EF4-FFF2-40B4-BE49-F238E27FC236}">
                  <a16:creationId xmlns:a16="http://schemas.microsoft.com/office/drawing/2014/main" xmlns="" id="{90AF6780-C861-40C3-997A-E3B3BA47F440}"/>
                </a:ext>
              </a:extLst>
            </p:cNvPr>
            <p:cNvGrpSpPr/>
            <p:nvPr/>
          </p:nvGrpSpPr>
          <p:grpSpPr>
            <a:xfrm>
              <a:off x="4860032" y="915566"/>
              <a:ext cx="4248472" cy="540068"/>
              <a:chOff x="2819400" y="3576638"/>
              <a:chExt cx="6556375" cy="900113"/>
            </a:xfrm>
            <a:effectLst>
              <a:outerShdw blurRad="114300" dist="63500" dir="5400000" sx="99000" sy="99000" algn="t" rotWithShape="0">
                <a:prstClr val="black">
                  <a:alpha val="24000"/>
                </a:prstClr>
              </a:outerShdw>
            </a:effectLst>
          </p:grpSpPr>
          <p:sp>
            <p:nvSpPr>
              <p:cNvPr id="157" name="Rectangle 6">
                <a:extLst>
                  <a:ext uri="{FF2B5EF4-FFF2-40B4-BE49-F238E27FC236}">
                    <a16:creationId xmlns:a16="http://schemas.microsoft.com/office/drawing/2014/main" xmlns="" id="{CA484598-C199-4097-893F-DA8BB2259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576638"/>
                <a:ext cx="6556375" cy="900113"/>
              </a:xfrm>
              <a:prstGeom prst="rect">
                <a:avLst/>
              </a:pr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8" name="Rectangle 10">
                <a:extLst>
                  <a:ext uri="{FF2B5EF4-FFF2-40B4-BE49-F238E27FC236}">
                    <a16:creationId xmlns:a16="http://schemas.microsoft.com/office/drawing/2014/main" xmlns="" id="{587E61E2-0AF8-415F-B40D-989E17816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4454525"/>
                <a:ext cx="6556375" cy="22225"/>
              </a:xfrm>
              <a:prstGeom prst="rect">
                <a:avLst/>
              </a:prstGeom>
              <a:solidFill>
                <a:srgbClr val="00CEE8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55" name="Rectangle 18">
              <a:extLst>
                <a:ext uri="{FF2B5EF4-FFF2-40B4-BE49-F238E27FC236}">
                  <a16:creationId xmlns:a16="http://schemas.microsoft.com/office/drawing/2014/main" xmlns="" id="{0AAA1F29-89DD-4B40-BED6-3B8332D6E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287" y="915566"/>
              <a:ext cx="543912" cy="5400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5553368" y="1016323"/>
              <a:ext cx="2534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Разная цена заказа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11760" y="2751966"/>
            <a:ext cx="2344555" cy="1224000"/>
            <a:chOff x="2411760" y="2571886"/>
            <a:chExt cx="2344555" cy="1224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411760" y="2571886"/>
              <a:ext cx="2344555" cy="1224000"/>
              <a:chOff x="2411760" y="2571886"/>
              <a:chExt cx="2344555" cy="1224000"/>
            </a:xfrm>
          </p:grpSpPr>
          <p:grpSp>
            <p:nvGrpSpPr>
              <p:cNvPr id="193" name="06">
                <a:extLst>
                  <a:ext uri="{FF2B5EF4-FFF2-40B4-BE49-F238E27FC236}">
                    <a16:creationId xmlns:a16="http://schemas.microsoft.com/office/drawing/2014/main" xmlns="" id="{1418A7BE-BFE9-430C-A51D-95BBF80986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11760" y="2571886"/>
                <a:ext cx="2344555" cy="1224000"/>
                <a:chOff x="1230602" y="877757"/>
                <a:chExt cx="4176423" cy="2180346"/>
              </a:xfrm>
            </p:grpSpPr>
            <p:sp>
              <p:nvSpPr>
                <p:cNvPr id="194" name="Right Triangle 34">
                  <a:extLst>
                    <a:ext uri="{FF2B5EF4-FFF2-40B4-BE49-F238E27FC236}">
                      <a16:creationId xmlns:a16="http://schemas.microsoft.com/office/drawing/2014/main" xmlns="" id="{38B44C3D-8ABB-4791-9DF2-B3C5856166D4}"/>
                    </a:ext>
                  </a:extLst>
                </p:cNvPr>
                <p:cNvSpPr/>
                <p:nvPr/>
              </p:nvSpPr>
              <p:spPr>
                <a:xfrm flipH="1" flipV="1">
                  <a:off x="1230602" y="2173993"/>
                  <a:ext cx="3734491" cy="884110"/>
                </a:xfrm>
                <a:custGeom>
                  <a:avLst/>
                  <a:gdLst>
                    <a:gd name="connsiteX0" fmla="*/ 0 w 3227387"/>
                    <a:gd name="connsiteY0" fmla="*/ 441199 h 441199"/>
                    <a:gd name="connsiteX1" fmla="*/ 0 w 3227387"/>
                    <a:gd name="connsiteY1" fmla="*/ 0 h 441199"/>
                    <a:gd name="connsiteX2" fmla="*/ 3227387 w 3227387"/>
                    <a:gd name="connsiteY2" fmla="*/ 441199 h 441199"/>
                    <a:gd name="connsiteX3" fmla="*/ 0 w 3227387"/>
                    <a:gd name="connsiteY3" fmla="*/ 441199 h 441199"/>
                    <a:gd name="connsiteX0" fmla="*/ 6350 w 3233737"/>
                    <a:gd name="connsiteY0" fmla="*/ 371349 h 371349"/>
                    <a:gd name="connsiteX1" fmla="*/ 0 w 3233737"/>
                    <a:gd name="connsiteY1" fmla="*/ 0 h 371349"/>
                    <a:gd name="connsiteX2" fmla="*/ 3233737 w 3233737"/>
                    <a:gd name="connsiteY2" fmla="*/ 371349 h 371349"/>
                    <a:gd name="connsiteX3" fmla="*/ 6350 w 3233737"/>
                    <a:gd name="connsiteY3" fmla="*/ 371349 h 371349"/>
                    <a:gd name="connsiteX0" fmla="*/ 12700 w 3240087"/>
                    <a:gd name="connsiteY0" fmla="*/ 333249 h 333249"/>
                    <a:gd name="connsiteX1" fmla="*/ 0 w 3240087"/>
                    <a:gd name="connsiteY1" fmla="*/ 0 h 333249"/>
                    <a:gd name="connsiteX2" fmla="*/ 3240087 w 3240087"/>
                    <a:gd name="connsiteY2" fmla="*/ 333249 h 333249"/>
                    <a:gd name="connsiteX3" fmla="*/ 12700 w 3240087"/>
                    <a:gd name="connsiteY3" fmla="*/ 333249 h 333249"/>
                    <a:gd name="connsiteX0" fmla="*/ 134555 w 3361942"/>
                    <a:gd name="connsiteY0" fmla="*/ 376111 h 376111"/>
                    <a:gd name="connsiteX1" fmla="*/ 0 w 3361942"/>
                    <a:gd name="connsiteY1" fmla="*/ 0 h 376111"/>
                    <a:gd name="connsiteX2" fmla="*/ 3361942 w 3361942"/>
                    <a:gd name="connsiteY2" fmla="*/ 376111 h 376111"/>
                    <a:gd name="connsiteX3" fmla="*/ 134555 w 3361942"/>
                    <a:gd name="connsiteY3" fmla="*/ 376111 h 376111"/>
                    <a:gd name="connsiteX0" fmla="*/ 143928 w 3371315"/>
                    <a:gd name="connsiteY0" fmla="*/ 380874 h 380874"/>
                    <a:gd name="connsiteX1" fmla="*/ 0 w 3371315"/>
                    <a:gd name="connsiteY1" fmla="*/ 0 h 380874"/>
                    <a:gd name="connsiteX2" fmla="*/ 3371315 w 3371315"/>
                    <a:gd name="connsiteY2" fmla="*/ 380874 h 380874"/>
                    <a:gd name="connsiteX3" fmla="*/ 143928 w 3371315"/>
                    <a:gd name="connsiteY3" fmla="*/ 380874 h 380874"/>
                    <a:gd name="connsiteX0" fmla="*/ 153301 w 3371315"/>
                    <a:gd name="connsiteY0" fmla="*/ 447549 h 447549"/>
                    <a:gd name="connsiteX1" fmla="*/ 0 w 3371315"/>
                    <a:gd name="connsiteY1" fmla="*/ 0 h 447549"/>
                    <a:gd name="connsiteX2" fmla="*/ 3371315 w 3371315"/>
                    <a:gd name="connsiteY2" fmla="*/ 380874 h 447549"/>
                    <a:gd name="connsiteX3" fmla="*/ 153301 w 3371315"/>
                    <a:gd name="connsiteY3" fmla="*/ 447549 h 447549"/>
                    <a:gd name="connsiteX0" fmla="*/ 153301 w 3371315"/>
                    <a:gd name="connsiteY0" fmla="*/ 386653 h 386653"/>
                    <a:gd name="connsiteX1" fmla="*/ 0 w 3371315"/>
                    <a:gd name="connsiteY1" fmla="*/ 0 h 386653"/>
                    <a:gd name="connsiteX2" fmla="*/ 3371315 w 3371315"/>
                    <a:gd name="connsiteY2" fmla="*/ 319978 h 386653"/>
                    <a:gd name="connsiteX3" fmla="*/ 153301 w 3371315"/>
                    <a:gd name="connsiteY3" fmla="*/ 386653 h 386653"/>
                    <a:gd name="connsiteX0" fmla="*/ 148547 w 3366561"/>
                    <a:gd name="connsiteY0" fmla="*/ 559870 h 559870"/>
                    <a:gd name="connsiteX1" fmla="*/ 0 w 3366561"/>
                    <a:gd name="connsiteY1" fmla="*/ 0 h 559870"/>
                    <a:gd name="connsiteX2" fmla="*/ 3366561 w 3366561"/>
                    <a:gd name="connsiteY2" fmla="*/ 493195 h 559870"/>
                    <a:gd name="connsiteX3" fmla="*/ 148547 w 3366561"/>
                    <a:gd name="connsiteY3" fmla="*/ 559870 h 559870"/>
                    <a:gd name="connsiteX0" fmla="*/ 153301 w 3371315"/>
                    <a:gd name="connsiteY0" fmla="*/ 657305 h 657305"/>
                    <a:gd name="connsiteX1" fmla="*/ 0 w 3371315"/>
                    <a:gd name="connsiteY1" fmla="*/ 0 h 657305"/>
                    <a:gd name="connsiteX2" fmla="*/ 3371315 w 3371315"/>
                    <a:gd name="connsiteY2" fmla="*/ 590630 h 657305"/>
                    <a:gd name="connsiteX3" fmla="*/ 153301 w 3371315"/>
                    <a:gd name="connsiteY3" fmla="*/ 657305 h 657305"/>
                    <a:gd name="connsiteX0" fmla="*/ 10288 w 3228302"/>
                    <a:gd name="connsiteY0" fmla="*/ 662718 h 662718"/>
                    <a:gd name="connsiteX1" fmla="*/ 0 w 3228302"/>
                    <a:gd name="connsiteY1" fmla="*/ 0 h 662718"/>
                    <a:gd name="connsiteX2" fmla="*/ 3228302 w 3228302"/>
                    <a:gd name="connsiteY2" fmla="*/ 596043 h 662718"/>
                    <a:gd name="connsiteX3" fmla="*/ 10288 w 3228302"/>
                    <a:gd name="connsiteY3" fmla="*/ 662718 h 662718"/>
                    <a:gd name="connsiteX0" fmla="*/ 16889 w 3234903"/>
                    <a:gd name="connsiteY0" fmla="*/ 753657 h 753657"/>
                    <a:gd name="connsiteX1" fmla="*/ 0 w 3234903"/>
                    <a:gd name="connsiteY1" fmla="*/ 0 h 753657"/>
                    <a:gd name="connsiteX2" fmla="*/ 3234903 w 3234903"/>
                    <a:gd name="connsiteY2" fmla="*/ 686982 h 753657"/>
                    <a:gd name="connsiteX3" fmla="*/ 16889 w 3234903"/>
                    <a:gd name="connsiteY3" fmla="*/ 753657 h 75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4903" h="753657">
                      <a:moveTo>
                        <a:pt x="16889" y="753657"/>
                      </a:moveTo>
                      <a:lnTo>
                        <a:pt x="0" y="0"/>
                      </a:lnTo>
                      <a:lnTo>
                        <a:pt x="3234903" y="686982"/>
                      </a:lnTo>
                      <a:lnTo>
                        <a:pt x="16889" y="75365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80808">
                        <a:alpha val="0"/>
                      </a:srgbClr>
                    </a:gs>
                    <a:gs pos="0">
                      <a:srgbClr val="000000"/>
                    </a:gs>
                  </a:gsLst>
                  <a:lin ang="108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1143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5">
                  <a:extLst>
                    <a:ext uri="{FF2B5EF4-FFF2-40B4-BE49-F238E27FC236}">
                      <a16:creationId xmlns:a16="http://schemas.microsoft.com/office/drawing/2014/main" xmlns="" id="{44996923-9FCD-496D-AFBE-5A81DF0CAE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0450" y="1241425"/>
                  <a:ext cx="3076575" cy="1158875"/>
                </a:xfrm>
                <a:custGeom>
                  <a:avLst/>
                  <a:gdLst>
                    <a:gd name="T0" fmla="*/ 642 w 790"/>
                    <a:gd name="T1" fmla="*/ 0 h 296"/>
                    <a:gd name="T2" fmla="*/ 0 w 790"/>
                    <a:gd name="T3" fmla="*/ 0 h 296"/>
                    <a:gd name="T4" fmla="*/ 0 w 790"/>
                    <a:gd name="T5" fmla="*/ 289 h 296"/>
                    <a:gd name="T6" fmla="*/ 642 w 790"/>
                    <a:gd name="T7" fmla="*/ 296 h 296"/>
                    <a:gd name="T8" fmla="*/ 790 w 790"/>
                    <a:gd name="T9" fmla="*/ 148 h 296"/>
                    <a:gd name="T10" fmla="*/ 642 w 790"/>
                    <a:gd name="T11" fmla="*/ 0 h 296"/>
                    <a:gd name="T12" fmla="*/ 642 w 790"/>
                    <a:gd name="T13" fmla="*/ 276 h 296"/>
                    <a:gd name="T14" fmla="*/ 514 w 790"/>
                    <a:gd name="T15" fmla="*/ 148 h 296"/>
                    <a:gd name="T16" fmla="*/ 642 w 790"/>
                    <a:gd name="T17" fmla="*/ 19 h 296"/>
                    <a:gd name="T18" fmla="*/ 771 w 790"/>
                    <a:gd name="T19" fmla="*/ 148 h 296"/>
                    <a:gd name="T20" fmla="*/ 642 w 790"/>
                    <a:gd name="T21" fmla="*/ 27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0" h="296">
                      <a:moveTo>
                        <a:pt x="64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9"/>
                        <a:pt x="0" y="289"/>
                        <a:pt x="0" y="289"/>
                      </a:cubicBezTo>
                      <a:cubicBezTo>
                        <a:pt x="642" y="296"/>
                        <a:pt x="642" y="296"/>
                        <a:pt x="642" y="296"/>
                      </a:cubicBezTo>
                      <a:cubicBezTo>
                        <a:pt x="724" y="296"/>
                        <a:pt x="790" y="229"/>
                        <a:pt x="790" y="148"/>
                      </a:cubicBezTo>
                      <a:cubicBezTo>
                        <a:pt x="790" y="66"/>
                        <a:pt x="724" y="0"/>
                        <a:pt x="642" y="0"/>
                      </a:cubicBezTo>
                      <a:close/>
                      <a:moveTo>
                        <a:pt x="642" y="276"/>
                      </a:moveTo>
                      <a:cubicBezTo>
                        <a:pt x="571" y="276"/>
                        <a:pt x="514" y="219"/>
                        <a:pt x="514" y="148"/>
                      </a:cubicBezTo>
                      <a:cubicBezTo>
                        <a:pt x="514" y="76"/>
                        <a:pt x="571" y="19"/>
                        <a:pt x="642" y="19"/>
                      </a:cubicBezTo>
                      <a:cubicBezTo>
                        <a:pt x="714" y="19"/>
                        <a:pt x="771" y="76"/>
                        <a:pt x="771" y="148"/>
                      </a:cubicBezTo>
                      <a:cubicBezTo>
                        <a:pt x="771" y="219"/>
                        <a:pt x="714" y="276"/>
                        <a:pt x="642" y="276"/>
                      </a:cubicBezTo>
                      <a:close/>
                    </a:path>
                  </a:pathLst>
                </a:custGeom>
                <a:solidFill>
                  <a:srgbClr val="065381">
                    <a:lumMod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6" name="Freeform 6">
                  <a:extLst>
                    <a:ext uri="{FF2B5EF4-FFF2-40B4-BE49-F238E27FC236}">
                      <a16:creationId xmlns:a16="http://schemas.microsoft.com/office/drawing/2014/main" xmlns="" id="{F578DFE8-D67F-4F6A-AD7F-E30F138DF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14576" y="1212850"/>
                  <a:ext cx="3070225" cy="1160463"/>
                </a:xfrm>
                <a:custGeom>
                  <a:avLst/>
                  <a:gdLst>
                    <a:gd name="T0" fmla="*/ 640 w 788"/>
                    <a:gd name="T1" fmla="*/ 0 h 296"/>
                    <a:gd name="T2" fmla="*/ 0 w 788"/>
                    <a:gd name="T3" fmla="*/ 0 h 296"/>
                    <a:gd name="T4" fmla="*/ 0 w 788"/>
                    <a:gd name="T5" fmla="*/ 296 h 296"/>
                    <a:gd name="T6" fmla="*/ 640 w 788"/>
                    <a:gd name="T7" fmla="*/ 296 h 296"/>
                    <a:gd name="T8" fmla="*/ 788 w 788"/>
                    <a:gd name="T9" fmla="*/ 148 h 296"/>
                    <a:gd name="T10" fmla="*/ 640 w 788"/>
                    <a:gd name="T11" fmla="*/ 0 h 296"/>
                    <a:gd name="T12" fmla="*/ 640 w 788"/>
                    <a:gd name="T13" fmla="*/ 277 h 296"/>
                    <a:gd name="T14" fmla="*/ 511 w 788"/>
                    <a:gd name="T15" fmla="*/ 148 h 296"/>
                    <a:gd name="T16" fmla="*/ 640 w 788"/>
                    <a:gd name="T17" fmla="*/ 19 h 296"/>
                    <a:gd name="T18" fmla="*/ 769 w 788"/>
                    <a:gd name="T19" fmla="*/ 148 h 296"/>
                    <a:gd name="T20" fmla="*/ 640 w 788"/>
                    <a:gd name="T21" fmla="*/ 277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88" h="296">
                      <a:moveTo>
                        <a:pt x="64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6"/>
                        <a:pt x="0" y="296"/>
                        <a:pt x="0" y="296"/>
                      </a:cubicBezTo>
                      <a:cubicBezTo>
                        <a:pt x="640" y="296"/>
                        <a:pt x="640" y="296"/>
                        <a:pt x="640" y="296"/>
                      </a:cubicBezTo>
                      <a:cubicBezTo>
                        <a:pt x="722" y="296"/>
                        <a:pt x="788" y="230"/>
                        <a:pt x="788" y="148"/>
                      </a:cubicBezTo>
                      <a:cubicBezTo>
                        <a:pt x="788" y="66"/>
                        <a:pt x="722" y="0"/>
                        <a:pt x="640" y="0"/>
                      </a:cubicBezTo>
                      <a:close/>
                      <a:moveTo>
                        <a:pt x="640" y="277"/>
                      </a:moveTo>
                      <a:cubicBezTo>
                        <a:pt x="569" y="277"/>
                        <a:pt x="511" y="219"/>
                        <a:pt x="511" y="148"/>
                      </a:cubicBezTo>
                      <a:cubicBezTo>
                        <a:pt x="511" y="77"/>
                        <a:pt x="569" y="19"/>
                        <a:pt x="640" y="19"/>
                      </a:cubicBezTo>
                      <a:cubicBezTo>
                        <a:pt x="711" y="19"/>
                        <a:pt x="769" y="77"/>
                        <a:pt x="769" y="148"/>
                      </a:cubicBezTo>
                      <a:cubicBezTo>
                        <a:pt x="769" y="219"/>
                        <a:pt x="711" y="277"/>
                        <a:pt x="640" y="277"/>
                      </a:cubicBezTo>
                      <a:close/>
                    </a:path>
                  </a:pathLst>
                </a:custGeom>
                <a:solidFill>
                  <a:srgbClr val="06538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7" name="Rectangle 9">
                  <a:extLst>
                    <a:ext uri="{FF2B5EF4-FFF2-40B4-BE49-F238E27FC236}">
                      <a16:creationId xmlns:a16="http://schemas.microsoft.com/office/drawing/2014/main" xmlns="" id="{681578F4-6941-4920-A1C5-421539424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980" y="1303338"/>
                  <a:ext cx="116" cy="493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65381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98" name="Shadow">
                  <a:extLst>
                    <a:ext uri="{FF2B5EF4-FFF2-40B4-BE49-F238E27FC236}">
                      <a16:creationId xmlns:a16="http://schemas.microsoft.com/office/drawing/2014/main" xmlns="" id="{5F9BC609-1A5D-4096-96B5-B43E0C0C6BE1}"/>
                    </a:ext>
                  </a:extLst>
                </p:cNvPr>
                <p:cNvGrpSpPr/>
                <p:nvPr/>
              </p:nvGrpSpPr>
              <p:grpSpPr>
                <a:xfrm>
                  <a:off x="2007945" y="877757"/>
                  <a:ext cx="311393" cy="1968189"/>
                  <a:chOff x="1390652" y="2150666"/>
                  <a:chExt cx="269875" cy="1705769"/>
                </a:xfrm>
              </p:grpSpPr>
              <p:sp>
                <p:nvSpPr>
                  <p:cNvPr id="199" name="Freeform 14">
                    <a:extLst>
                      <a:ext uri="{FF2B5EF4-FFF2-40B4-BE49-F238E27FC236}">
                        <a16:creationId xmlns:a16="http://schemas.microsoft.com/office/drawing/2014/main" xmlns="" id="{E0D1BE64-8FD4-4D34-BBEC-53DB1F1500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1763" y="2193132"/>
                    <a:ext cx="242887" cy="1644650"/>
                  </a:xfrm>
                  <a:custGeom>
                    <a:avLst/>
                    <a:gdLst>
                      <a:gd name="T0" fmla="*/ 153 w 153"/>
                      <a:gd name="T1" fmla="*/ 0 h 1032"/>
                      <a:gd name="T2" fmla="*/ 150 w 153"/>
                      <a:gd name="T3" fmla="*/ 1032 h 1032"/>
                      <a:gd name="T4" fmla="*/ 0 w 153"/>
                      <a:gd name="T5" fmla="*/ 1032 h 1032"/>
                      <a:gd name="T6" fmla="*/ 0 w 153"/>
                      <a:gd name="T7" fmla="*/ 0 h 1032"/>
                      <a:gd name="T8" fmla="*/ 153 w 153"/>
                      <a:gd name="T9" fmla="*/ 0 h 10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3" h="1032">
                        <a:moveTo>
                          <a:pt x="153" y="0"/>
                        </a:moveTo>
                        <a:lnTo>
                          <a:pt x="150" y="1032"/>
                        </a:lnTo>
                        <a:lnTo>
                          <a:pt x="0" y="1032"/>
                        </a:lnTo>
                        <a:lnTo>
                          <a:pt x="0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ysClr val="window" lastClr="FFFFFF">
                          <a:alpha val="0"/>
                        </a:sysClr>
                      </a:gs>
                      <a:gs pos="50000">
                        <a:sysClr val="window" lastClr="FFFFFF"/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400000" scaled="0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01600" dist="88900" sx="95000" sy="95000" algn="tl" rotWithShape="0">
                      <a:prstClr val="black">
                        <a:alpha val="35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Rectangle 91">
                    <a:extLst>
                      <a:ext uri="{FF2B5EF4-FFF2-40B4-BE49-F238E27FC236}">
                        <a16:creationId xmlns:a16="http://schemas.microsoft.com/office/drawing/2014/main" xmlns="" id="{AAA1624A-7A6E-46FA-9824-4A9BA6985CB9}"/>
                      </a:ext>
                    </a:extLst>
                  </p:cNvPr>
                  <p:cNvSpPr/>
                  <p:nvPr/>
                </p:nvSpPr>
                <p:spPr>
                  <a:xfrm>
                    <a:off x="1390652" y="2150666"/>
                    <a:ext cx="269875" cy="170576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" name="Группа 7"/>
              <p:cNvGrpSpPr/>
              <p:nvPr/>
            </p:nvGrpSpPr>
            <p:grpSpPr>
              <a:xfrm>
                <a:off x="4211960" y="2859782"/>
                <a:ext cx="468001" cy="468000"/>
                <a:chOff x="4211960" y="3579862"/>
                <a:chExt cx="468001" cy="468000"/>
              </a:xfrm>
            </p:grpSpPr>
            <p:pic>
              <p:nvPicPr>
                <p:cNvPr id="20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960" y="3579862"/>
                  <a:ext cx="468001" cy="4680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2" name="Рисунок 20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960" y="3706623"/>
                  <a:ext cx="432000" cy="214479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Прямоугольник 6"/>
            <p:cNvSpPr/>
            <p:nvPr/>
          </p:nvSpPr>
          <p:spPr>
            <a:xfrm>
              <a:off x="3150374" y="2931790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Стало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60032" y="2943142"/>
            <a:ext cx="4248000" cy="584775"/>
            <a:chOff x="4860032" y="2943142"/>
            <a:chExt cx="4248000" cy="584775"/>
          </a:xfrm>
        </p:grpSpPr>
        <p:grpSp>
          <p:nvGrpSpPr>
            <p:cNvPr id="166" name="Group 32">
              <a:extLst>
                <a:ext uri="{FF2B5EF4-FFF2-40B4-BE49-F238E27FC236}">
                  <a16:creationId xmlns:a16="http://schemas.microsoft.com/office/drawing/2014/main" xmlns="" id="{4A9D9B33-E418-43EC-BC8C-5C6752502C0E}"/>
                </a:ext>
              </a:extLst>
            </p:cNvPr>
            <p:cNvGrpSpPr/>
            <p:nvPr/>
          </p:nvGrpSpPr>
          <p:grpSpPr>
            <a:xfrm>
              <a:off x="4860032" y="2967854"/>
              <a:ext cx="4248000" cy="540000"/>
              <a:chOff x="2819398" y="4776788"/>
              <a:chExt cx="7080000" cy="900113"/>
            </a:xfrm>
            <a:effectLst>
              <a:outerShdw blurRad="114300" dist="63500" dir="5400000" sx="99000" sy="99000" algn="t" rotWithShape="0">
                <a:prstClr val="black">
                  <a:alpha val="24000"/>
                </a:prstClr>
              </a:outerShdw>
            </a:effectLst>
          </p:grpSpPr>
          <p:sp>
            <p:nvSpPr>
              <p:cNvPr id="169" name="Rectangle 5">
                <a:extLst>
                  <a:ext uri="{FF2B5EF4-FFF2-40B4-BE49-F238E27FC236}">
                    <a16:creationId xmlns:a16="http://schemas.microsoft.com/office/drawing/2014/main" xmlns="" id="{D9C3ADBC-935F-4969-A06B-91C83DBB0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398" y="4776788"/>
                <a:ext cx="7080000" cy="90011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70" name="Rectangle 9">
                <a:extLst>
                  <a:ext uri="{FF2B5EF4-FFF2-40B4-BE49-F238E27FC236}">
                    <a16:creationId xmlns:a16="http://schemas.microsoft.com/office/drawing/2014/main" xmlns="" id="{9519CB07-E8CA-4F0B-94C3-1A15FAB79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5653088"/>
                <a:ext cx="6556375" cy="23813"/>
              </a:xfrm>
              <a:prstGeom prst="rect">
                <a:avLst/>
              </a:prstGeom>
              <a:solidFill>
                <a:srgbClr val="065381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68" name="Rectangle 19">
              <a:extLst>
                <a:ext uri="{FF2B5EF4-FFF2-40B4-BE49-F238E27FC236}">
                  <a16:creationId xmlns:a16="http://schemas.microsoft.com/office/drawing/2014/main" xmlns="" id="{B316CF8A-CE69-4190-888C-1630DC35D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288" y="2967854"/>
              <a:ext cx="516255" cy="54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5508104" y="2943142"/>
              <a:ext cx="29418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Единые модули</a:t>
              </a:r>
            </a:p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нормирования времени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415" y="3039854"/>
              <a:ext cx="396001" cy="3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4860032" y="3543918"/>
            <a:ext cx="4248000" cy="540000"/>
            <a:chOff x="4860032" y="3543918"/>
            <a:chExt cx="4248000" cy="540000"/>
          </a:xfrm>
        </p:grpSpPr>
        <p:grpSp>
          <p:nvGrpSpPr>
            <p:cNvPr id="174" name="Group 32">
              <a:extLst>
                <a:ext uri="{FF2B5EF4-FFF2-40B4-BE49-F238E27FC236}">
                  <a16:creationId xmlns:a16="http://schemas.microsoft.com/office/drawing/2014/main" xmlns="" id="{4A9D9B33-E418-43EC-BC8C-5C6752502C0E}"/>
                </a:ext>
              </a:extLst>
            </p:cNvPr>
            <p:cNvGrpSpPr/>
            <p:nvPr/>
          </p:nvGrpSpPr>
          <p:grpSpPr>
            <a:xfrm>
              <a:off x="4860032" y="3543918"/>
              <a:ext cx="4248000" cy="540000"/>
              <a:chOff x="2819398" y="4776788"/>
              <a:chExt cx="7080000" cy="900113"/>
            </a:xfrm>
            <a:effectLst>
              <a:outerShdw blurRad="114300" dist="63500" dir="5400000" sx="99000" sy="99000" algn="t" rotWithShape="0">
                <a:prstClr val="black">
                  <a:alpha val="24000"/>
                </a:prstClr>
              </a:outerShdw>
            </a:effectLst>
          </p:grpSpPr>
          <p:sp>
            <p:nvSpPr>
              <p:cNvPr id="177" name="Rectangle 5">
                <a:extLst>
                  <a:ext uri="{FF2B5EF4-FFF2-40B4-BE49-F238E27FC236}">
                    <a16:creationId xmlns:a16="http://schemas.microsoft.com/office/drawing/2014/main" xmlns="" id="{D9C3ADBC-935F-4969-A06B-91C83DBB0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398" y="4776788"/>
                <a:ext cx="7080000" cy="90011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78" name="Rectangle 9">
                <a:extLst>
                  <a:ext uri="{FF2B5EF4-FFF2-40B4-BE49-F238E27FC236}">
                    <a16:creationId xmlns:a16="http://schemas.microsoft.com/office/drawing/2014/main" xmlns="" id="{9519CB07-E8CA-4F0B-94C3-1A15FAB79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5653088"/>
                <a:ext cx="6556375" cy="23813"/>
              </a:xfrm>
              <a:prstGeom prst="rect">
                <a:avLst/>
              </a:prstGeom>
              <a:solidFill>
                <a:srgbClr val="065381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75" name="Rectangle 19">
              <a:extLst>
                <a:ext uri="{FF2B5EF4-FFF2-40B4-BE49-F238E27FC236}">
                  <a16:creationId xmlns:a16="http://schemas.microsoft.com/office/drawing/2014/main" xmlns="" id="{B316CF8A-CE69-4190-888C-1630DC35D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288" y="3543918"/>
              <a:ext cx="516255" cy="54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508104" y="3644641"/>
              <a:ext cx="299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Единые нормы времени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95" y="3615910"/>
              <a:ext cx="396001" cy="3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4860032" y="4119982"/>
            <a:ext cx="4248000" cy="540000"/>
            <a:chOff x="4860032" y="4119982"/>
            <a:chExt cx="4248000" cy="540000"/>
          </a:xfrm>
        </p:grpSpPr>
        <p:grpSp>
          <p:nvGrpSpPr>
            <p:cNvPr id="180" name="Group 32">
              <a:extLst>
                <a:ext uri="{FF2B5EF4-FFF2-40B4-BE49-F238E27FC236}">
                  <a16:creationId xmlns:a16="http://schemas.microsoft.com/office/drawing/2014/main" xmlns="" id="{4A9D9B33-E418-43EC-BC8C-5C6752502C0E}"/>
                </a:ext>
              </a:extLst>
            </p:cNvPr>
            <p:cNvGrpSpPr/>
            <p:nvPr/>
          </p:nvGrpSpPr>
          <p:grpSpPr>
            <a:xfrm>
              <a:off x="4860032" y="4119982"/>
              <a:ext cx="4248000" cy="540000"/>
              <a:chOff x="2819398" y="4776788"/>
              <a:chExt cx="7080000" cy="900113"/>
            </a:xfrm>
            <a:effectLst>
              <a:outerShdw blurRad="114300" dist="63500" dir="5400000" sx="99000" sy="99000" algn="t" rotWithShape="0">
                <a:prstClr val="black">
                  <a:alpha val="24000"/>
                </a:prstClr>
              </a:outerShdw>
            </a:effectLst>
          </p:grpSpPr>
          <p:sp>
            <p:nvSpPr>
              <p:cNvPr id="183" name="Rectangle 5">
                <a:extLst>
                  <a:ext uri="{FF2B5EF4-FFF2-40B4-BE49-F238E27FC236}">
                    <a16:creationId xmlns:a16="http://schemas.microsoft.com/office/drawing/2014/main" xmlns="" id="{D9C3ADBC-935F-4969-A06B-91C83DBB0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398" y="4776788"/>
                <a:ext cx="7080000" cy="90011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4" name="Rectangle 9">
                <a:extLst>
                  <a:ext uri="{FF2B5EF4-FFF2-40B4-BE49-F238E27FC236}">
                    <a16:creationId xmlns:a16="http://schemas.microsoft.com/office/drawing/2014/main" xmlns="" id="{9519CB07-E8CA-4F0B-94C3-1A15FAB79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5653088"/>
                <a:ext cx="6556375" cy="23813"/>
              </a:xfrm>
              <a:prstGeom prst="rect">
                <a:avLst/>
              </a:prstGeom>
              <a:solidFill>
                <a:srgbClr val="065381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81" name="Rectangle 19">
              <a:extLst>
                <a:ext uri="{FF2B5EF4-FFF2-40B4-BE49-F238E27FC236}">
                  <a16:creationId xmlns:a16="http://schemas.microsoft.com/office/drawing/2014/main" xmlns="" id="{B316CF8A-CE69-4190-888C-1630DC35D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288" y="4119982"/>
              <a:ext cx="516255" cy="54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508104" y="4220705"/>
              <a:ext cx="3094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Одинаковая цена заказа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95" y="4191974"/>
              <a:ext cx="396001" cy="3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0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Развитие модулей нормирования</a:t>
            </a:r>
            <a:b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alt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Возврат к предыдущему диалогу</a:t>
            </a:r>
            <a:br>
              <a:rPr lang="ru-RU" alt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alt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Режим показа источника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935596" y="3507854"/>
            <a:ext cx="1800000" cy="1348613"/>
            <a:chOff x="4833827" y="593634"/>
            <a:chExt cx="2402469" cy="1800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827" y="593634"/>
              <a:ext cx="2402469" cy="1800000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6732240" y="192566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935596" y="843558"/>
            <a:ext cx="1800000" cy="1200000"/>
            <a:chOff x="2123728" y="805256"/>
            <a:chExt cx="2160000" cy="1440000"/>
          </a:xfrm>
        </p:grpSpPr>
        <p:pic>
          <p:nvPicPr>
            <p:cNvPr id="23" name="Рисунок 2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805256"/>
              <a:ext cx="2160000" cy="1440000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3779912" y="177966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935596" y="2174993"/>
            <a:ext cx="1800000" cy="1201425"/>
            <a:chOff x="4344154" y="805256"/>
            <a:chExt cx="2157438" cy="144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154" y="805256"/>
              <a:ext cx="2157438" cy="144000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6012160" y="177966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8053" y="1951240"/>
            <a:ext cx="1152128" cy="3769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8053" y="3319392"/>
            <a:ext cx="1152128" cy="37692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520101" y="3319392"/>
            <a:ext cx="1152128" cy="3769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520101" y="1951240"/>
            <a:ext cx="1152128" cy="376923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3" y="843558"/>
            <a:ext cx="5608759" cy="36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259752" y="2787774"/>
            <a:ext cx="3112448" cy="33224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336704" cy="72007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организация работы с модулями нормирования</a:t>
            </a:r>
            <a:b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Модель расчета норм времени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64" y="815692"/>
            <a:ext cx="3532904" cy="4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4" y="2790552"/>
            <a:ext cx="2880000" cy="2057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4" y="815692"/>
            <a:ext cx="2880000" cy="1471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1840" y="2239273"/>
            <a:ext cx="1152128" cy="37692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Модель расчета норм времени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Выбор диалога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3080"/>
            <a:ext cx="3544800" cy="4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83718"/>
            <a:ext cx="341883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99989" y="2139702"/>
            <a:ext cx="3127879" cy="130348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39475" y="987694"/>
            <a:ext cx="1692000" cy="1080000"/>
          </a:xfrm>
          <a:prstGeom prst="rect">
            <a:avLst/>
          </a:prstGeom>
          <a:blipFill dpi="0" rotWithShape="1">
            <a:blip r:embed="rId5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91540"/>
            <a:ext cx="1152128" cy="37692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1512"/>
            <a:ext cx="31813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Модель расчета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Копирование операций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12" y="1131590"/>
            <a:ext cx="31813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05608"/>
            <a:ext cx="4252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41712"/>
            <a:ext cx="4252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445768"/>
            <a:ext cx="2880320" cy="936104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57252"/>
            <a:ext cx="4252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002045" y="2915424"/>
            <a:ext cx="2554995" cy="1409700"/>
            <a:chOff x="1002045" y="3193534"/>
            <a:chExt cx="2554995" cy="1409700"/>
          </a:xfrm>
        </p:grpSpPr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45" y="3193534"/>
              <a:ext cx="24288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035362"/>
              <a:ext cx="4252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794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05307E-7 L 0.5342 -8.0530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0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2 формы 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проектирования ТП в СПРУТ-ТП-Нормирование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95736" y="3023851"/>
            <a:ext cx="682626" cy="808039"/>
            <a:chOff x="2195736" y="3023851"/>
            <a:chExt cx="682626" cy="808039"/>
          </a:xfrm>
        </p:grpSpPr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2249711" y="3077826"/>
              <a:ext cx="574675" cy="702880"/>
            </a:xfrm>
            <a:custGeom>
              <a:avLst/>
              <a:gdLst>
                <a:gd name="T0" fmla="*/ 0 w 151"/>
                <a:gd name="T1" fmla="*/ 0 h 371"/>
                <a:gd name="T2" fmla="*/ 151 w 151"/>
                <a:gd name="T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" h="371">
                  <a:moveTo>
                    <a:pt x="0" y="0"/>
                  </a:moveTo>
                  <a:cubicBezTo>
                    <a:pt x="101" y="0"/>
                    <a:pt x="26" y="371"/>
                    <a:pt x="151" y="371"/>
                  </a:cubicBezTo>
                </a:path>
              </a:pathLst>
            </a:custGeom>
            <a:noFill/>
            <a:ln w="11113" cap="flat">
              <a:solidFill>
                <a:srgbClr val="58595B">
                  <a:lumMod val="7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2195736" y="3023851"/>
              <a:ext cx="107950" cy="1079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2771999" y="3725528"/>
              <a:ext cx="106363" cy="10636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95736" y="1649272"/>
            <a:ext cx="682626" cy="838772"/>
            <a:chOff x="2195736" y="1649272"/>
            <a:chExt cx="682626" cy="838772"/>
          </a:xfrm>
        </p:grpSpPr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2249711" y="1707653"/>
              <a:ext cx="609302" cy="728003"/>
            </a:xfrm>
            <a:custGeom>
              <a:avLst/>
              <a:gdLst>
                <a:gd name="T0" fmla="*/ 0 w 151"/>
                <a:gd name="T1" fmla="*/ 371 h 371"/>
                <a:gd name="T2" fmla="*/ 151 w 151"/>
                <a:gd name="T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" h="371">
                  <a:moveTo>
                    <a:pt x="0" y="371"/>
                  </a:moveTo>
                  <a:cubicBezTo>
                    <a:pt x="101" y="371"/>
                    <a:pt x="26" y="0"/>
                    <a:pt x="151" y="0"/>
                  </a:cubicBezTo>
                </a:path>
              </a:pathLst>
            </a:custGeom>
            <a:noFill/>
            <a:ln w="11113" cap="flat">
              <a:solidFill>
                <a:srgbClr val="58595B">
                  <a:lumMod val="7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2" name="Oval 19"/>
            <p:cNvSpPr>
              <a:spLocks noChangeArrowheads="1"/>
            </p:cNvSpPr>
            <p:nvPr/>
          </p:nvSpPr>
          <p:spPr bwMode="auto">
            <a:xfrm>
              <a:off x="2195736" y="2381682"/>
              <a:ext cx="107950" cy="1063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2771999" y="1649272"/>
              <a:ext cx="106363" cy="107950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4700" y="1821242"/>
            <a:ext cx="1801192" cy="1800000"/>
            <a:chOff x="264700" y="1821242"/>
            <a:chExt cx="1801192" cy="1800000"/>
          </a:xfrm>
        </p:grpSpPr>
        <p:sp>
          <p:nvSpPr>
            <p:cNvPr id="67" name="Oval 8"/>
            <p:cNvSpPr>
              <a:spLocks noChangeAspect="1" noChangeArrowheads="1"/>
            </p:cNvSpPr>
            <p:nvPr/>
          </p:nvSpPr>
          <p:spPr bwMode="auto">
            <a:xfrm>
              <a:off x="264700" y="1821242"/>
              <a:ext cx="1801192" cy="1800000"/>
            </a:xfrm>
            <a:prstGeom prst="ellipse">
              <a:avLst/>
            </a:pr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434806" y="2561422"/>
              <a:ext cx="14218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Модель ТП</a:t>
              </a: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8" y="843559"/>
            <a:ext cx="3312000" cy="17957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8" y="3013883"/>
            <a:ext cx="3312000" cy="1790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904529" y="810310"/>
            <a:ext cx="1980000" cy="1980000"/>
            <a:chOff x="2904529" y="810310"/>
            <a:chExt cx="1980000" cy="1980000"/>
          </a:xfrm>
        </p:grpSpPr>
        <p:sp>
          <p:nvSpPr>
            <p:cNvPr id="65" name="Oval 6"/>
            <p:cNvSpPr>
              <a:spLocks noChangeAspect="1" noChangeArrowheads="1"/>
            </p:cNvSpPr>
            <p:nvPr/>
          </p:nvSpPr>
          <p:spPr bwMode="auto">
            <a:xfrm>
              <a:off x="2904529" y="810310"/>
              <a:ext cx="1980000" cy="1980000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2928720" y="1523311"/>
              <a:ext cx="19316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Интерактивный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документ</a:t>
              </a:r>
              <a:endPara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30653" y="2896006"/>
            <a:ext cx="1980000" cy="1980000"/>
            <a:chOff x="2930653" y="2896006"/>
            <a:chExt cx="1980000" cy="1980000"/>
          </a:xfrm>
        </p:grpSpPr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2930653" y="2896006"/>
              <a:ext cx="1980000" cy="198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2967668" y="3595957"/>
              <a:ext cx="19059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Интерфейсные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7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формы</a:t>
              </a:r>
              <a:endPara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  <p:sp>
        <p:nvSpPr>
          <p:cNvPr id="32" name="Freeform 6"/>
          <p:cNvSpPr>
            <a:spLocks/>
          </p:cNvSpPr>
          <p:nvPr/>
        </p:nvSpPr>
        <p:spPr bwMode="auto">
          <a:xfrm>
            <a:off x="6228184" y="2425402"/>
            <a:ext cx="1181623" cy="1082248"/>
          </a:xfrm>
          <a:custGeom>
            <a:avLst/>
            <a:gdLst>
              <a:gd name="T0" fmla="*/ 843 w 1041"/>
              <a:gd name="T1" fmla="*/ 795 h 953"/>
              <a:gd name="T2" fmla="*/ 712 w 1041"/>
              <a:gd name="T3" fmla="*/ 799 h 953"/>
              <a:gd name="T4" fmla="*/ 323 w 1041"/>
              <a:gd name="T5" fmla="*/ 366 h 953"/>
              <a:gd name="T6" fmla="*/ 423 w 1041"/>
              <a:gd name="T7" fmla="*/ 366 h 953"/>
              <a:gd name="T8" fmla="*/ 212 w 1041"/>
              <a:gd name="T9" fmla="*/ 0 h 953"/>
              <a:gd name="T10" fmla="*/ 0 w 1041"/>
              <a:gd name="T11" fmla="*/ 366 h 953"/>
              <a:gd name="T12" fmla="*/ 101 w 1041"/>
              <a:gd name="T13" fmla="*/ 366 h 953"/>
              <a:gd name="T14" fmla="*/ 754 w 1041"/>
              <a:gd name="T15" fmla="*/ 895 h 953"/>
              <a:gd name="T16" fmla="*/ 863 w 1041"/>
              <a:gd name="T17" fmla="*/ 863 h 953"/>
              <a:gd name="T18" fmla="*/ 946 w 1041"/>
              <a:gd name="T19" fmla="*/ 817 h 953"/>
              <a:gd name="T20" fmla="*/ 1001 w 1041"/>
              <a:gd name="T21" fmla="*/ 771 h 953"/>
              <a:gd name="T22" fmla="*/ 1041 w 1041"/>
              <a:gd name="T23" fmla="*/ 725 h 953"/>
              <a:gd name="T24" fmla="*/ 843 w 1041"/>
              <a:gd name="T25" fmla="*/ 795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1" h="953">
                <a:moveTo>
                  <a:pt x="843" y="795"/>
                </a:moveTo>
                <a:cubicBezTo>
                  <a:pt x="801" y="802"/>
                  <a:pt x="712" y="799"/>
                  <a:pt x="712" y="799"/>
                </a:cubicBezTo>
                <a:cubicBezTo>
                  <a:pt x="481" y="775"/>
                  <a:pt x="327" y="590"/>
                  <a:pt x="323" y="366"/>
                </a:cubicBezTo>
                <a:cubicBezTo>
                  <a:pt x="423" y="366"/>
                  <a:pt x="423" y="366"/>
                  <a:pt x="423" y="366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66"/>
                  <a:pt x="0" y="366"/>
                  <a:pt x="0" y="366"/>
                </a:cubicBezTo>
                <a:cubicBezTo>
                  <a:pt x="101" y="366"/>
                  <a:pt x="101" y="366"/>
                  <a:pt x="101" y="366"/>
                </a:cubicBezTo>
                <a:cubicBezTo>
                  <a:pt x="132" y="679"/>
                  <a:pt x="408" y="953"/>
                  <a:pt x="754" y="895"/>
                </a:cubicBezTo>
                <a:cubicBezTo>
                  <a:pt x="795" y="888"/>
                  <a:pt x="831" y="876"/>
                  <a:pt x="863" y="863"/>
                </a:cubicBezTo>
                <a:cubicBezTo>
                  <a:pt x="895" y="849"/>
                  <a:pt x="923" y="833"/>
                  <a:pt x="946" y="817"/>
                </a:cubicBezTo>
                <a:cubicBezTo>
                  <a:pt x="969" y="801"/>
                  <a:pt x="987" y="785"/>
                  <a:pt x="1001" y="771"/>
                </a:cubicBezTo>
                <a:cubicBezTo>
                  <a:pt x="1015" y="757"/>
                  <a:pt x="1029" y="741"/>
                  <a:pt x="1041" y="725"/>
                </a:cubicBezTo>
                <a:cubicBezTo>
                  <a:pt x="979" y="759"/>
                  <a:pt x="913" y="784"/>
                  <a:pt x="843" y="7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kern="0">
              <a:solidFill>
                <a:srgbClr val="414042"/>
              </a:solidFill>
              <a:latin typeface="Calibri" panose="020F0502020204030204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6597293" y="2067650"/>
            <a:ext cx="1181150" cy="1082248"/>
          </a:xfrm>
          <a:custGeom>
            <a:avLst/>
            <a:gdLst>
              <a:gd name="T0" fmla="*/ 198 w 1041"/>
              <a:gd name="T1" fmla="*/ 158 h 953"/>
              <a:gd name="T2" fmla="*/ 329 w 1041"/>
              <a:gd name="T3" fmla="*/ 155 h 953"/>
              <a:gd name="T4" fmla="*/ 718 w 1041"/>
              <a:gd name="T5" fmla="*/ 587 h 953"/>
              <a:gd name="T6" fmla="*/ 618 w 1041"/>
              <a:gd name="T7" fmla="*/ 587 h 953"/>
              <a:gd name="T8" fmla="*/ 829 w 1041"/>
              <a:gd name="T9" fmla="*/ 953 h 953"/>
              <a:gd name="T10" fmla="*/ 1041 w 1041"/>
              <a:gd name="T11" fmla="*/ 587 h 953"/>
              <a:gd name="T12" fmla="*/ 940 w 1041"/>
              <a:gd name="T13" fmla="*/ 587 h 953"/>
              <a:gd name="T14" fmla="*/ 287 w 1041"/>
              <a:gd name="T15" fmla="*/ 58 h 953"/>
              <a:gd name="T16" fmla="*/ 178 w 1041"/>
              <a:gd name="T17" fmla="*/ 90 h 953"/>
              <a:gd name="T18" fmla="*/ 95 w 1041"/>
              <a:gd name="T19" fmla="*/ 136 h 953"/>
              <a:gd name="T20" fmla="*/ 40 w 1041"/>
              <a:gd name="T21" fmla="*/ 182 h 953"/>
              <a:gd name="T22" fmla="*/ 0 w 1041"/>
              <a:gd name="T23" fmla="*/ 228 h 953"/>
              <a:gd name="T24" fmla="*/ 198 w 1041"/>
              <a:gd name="T25" fmla="*/ 158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1" h="953">
                <a:moveTo>
                  <a:pt x="198" y="158"/>
                </a:moveTo>
                <a:cubicBezTo>
                  <a:pt x="240" y="151"/>
                  <a:pt x="329" y="154"/>
                  <a:pt x="329" y="155"/>
                </a:cubicBezTo>
                <a:cubicBezTo>
                  <a:pt x="560" y="178"/>
                  <a:pt x="714" y="363"/>
                  <a:pt x="718" y="587"/>
                </a:cubicBezTo>
                <a:cubicBezTo>
                  <a:pt x="618" y="587"/>
                  <a:pt x="618" y="587"/>
                  <a:pt x="618" y="587"/>
                </a:cubicBezTo>
                <a:cubicBezTo>
                  <a:pt x="829" y="953"/>
                  <a:pt x="829" y="953"/>
                  <a:pt x="829" y="953"/>
                </a:cubicBezTo>
                <a:cubicBezTo>
                  <a:pt x="1041" y="587"/>
                  <a:pt x="1041" y="587"/>
                  <a:pt x="1041" y="587"/>
                </a:cubicBezTo>
                <a:cubicBezTo>
                  <a:pt x="940" y="587"/>
                  <a:pt x="940" y="587"/>
                  <a:pt x="940" y="587"/>
                </a:cubicBezTo>
                <a:cubicBezTo>
                  <a:pt x="909" y="274"/>
                  <a:pt x="633" y="0"/>
                  <a:pt x="287" y="58"/>
                </a:cubicBezTo>
                <a:cubicBezTo>
                  <a:pt x="246" y="65"/>
                  <a:pt x="210" y="77"/>
                  <a:pt x="178" y="90"/>
                </a:cubicBezTo>
                <a:cubicBezTo>
                  <a:pt x="146" y="104"/>
                  <a:pt x="118" y="120"/>
                  <a:pt x="95" y="136"/>
                </a:cubicBezTo>
                <a:cubicBezTo>
                  <a:pt x="72" y="152"/>
                  <a:pt x="54" y="168"/>
                  <a:pt x="40" y="182"/>
                </a:cubicBezTo>
                <a:cubicBezTo>
                  <a:pt x="26" y="196"/>
                  <a:pt x="12" y="212"/>
                  <a:pt x="0" y="228"/>
                </a:cubicBezTo>
                <a:cubicBezTo>
                  <a:pt x="62" y="194"/>
                  <a:pt x="128" y="169"/>
                  <a:pt x="198" y="15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kern="0">
              <a:solidFill>
                <a:srgbClr val="414042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30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2 формы 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проектирования ТП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Интерфейсная форма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0" y="843998"/>
            <a:ext cx="7722000" cy="396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5" y="1825983"/>
            <a:ext cx="1224136" cy="31371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1635646"/>
            <a:ext cx="2808312" cy="2088232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7" y="1009092"/>
            <a:ext cx="8216626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Данные для планирования в ТП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2427734"/>
            <a:ext cx="6408712" cy="54546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325168"/>
            <a:ext cx="7560840" cy="24122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461256"/>
            <a:ext cx="4392488" cy="21581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3447066"/>
            <a:ext cx="2531500" cy="215812"/>
          </a:xfrm>
          <a:prstGeom prst="rect">
            <a:avLst/>
          </a:prstGeom>
          <a:solidFill>
            <a:schemeClr val="accent4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3231042"/>
            <a:ext cx="864096" cy="21581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3231042"/>
            <a:ext cx="2448272" cy="215812"/>
          </a:xfrm>
          <a:prstGeom prst="rect">
            <a:avLst/>
          </a:prstGeom>
          <a:solidFill>
            <a:srgbClr val="E951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77210" y="4111968"/>
            <a:ext cx="7555230" cy="215812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3691259"/>
            <a:ext cx="7005558" cy="420736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История СПРУТ-ТП-Нормирование</a:t>
            </a: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-2199100" y="1647838"/>
            <a:ext cx="2090580" cy="1457250"/>
            <a:chOff x="1569134" y="782583"/>
            <a:chExt cx="1608138" cy="1120961"/>
          </a:xfrm>
        </p:grpSpPr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2453372" y="1203457"/>
              <a:ext cx="723900" cy="517525"/>
            </a:xfrm>
            <a:custGeom>
              <a:avLst/>
              <a:gdLst>
                <a:gd name="T0" fmla="*/ 144 w 190"/>
                <a:gd name="T1" fmla="*/ 0 h 136"/>
                <a:gd name="T2" fmla="*/ 0 w 190"/>
                <a:gd name="T3" fmla="*/ 0 h 136"/>
                <a:gd name="T4" fmla="*/ 19 w 190"/>
                <a:gd name="T5" fmla="*/ 68 h 136"/>
                <a:gd name="T6" fmla="*/ 0 w 190"/>
                <a:gd name="T7" fmla="*/ 136 h 136"/>
                <a:gd name="T8" fmla="*/ 144 w 190"/>
                <a:gd name="T9" fmla="*/ 136 h 136"/>
                <a:gd name="T10" fmla="*/ 190 w 190"/>
                <a:gd name="T11" fmla="*/ 68 h 136"/>
                <a:gd name="T12" fmla="*/ 144 w 190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36">
                  <a:moveTo>
                    <a:pt x="1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0"/>
                    <a:pt x="19" y="44"/>
                    <a:pt x="19" y="68"/>
                  </a:cubicBezTo>
                  <a:cubicBezTo>
                    <a:pt x="19" y="93"/>
                    <a:pt x="12" y="116"/>
                    <a:pt x="0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90" y="68"/>
                    <a:pt x="190" y="68"/>
                    <a:pt x="190" y="6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7947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5" name="Group 1"/>
            <p:cNvGrpSpPr/>
            <p:nvPr/>
          </p:nvGrpSpPr>
          <p:grpSpPr>
            <a:xfrm>
              <a:off x="1569134" y="1020894"/>
              <a:ext cx="884238" cy="882650"/>
              <a:chOff x="1171575" y="3499184"/>
              <a:chExt cx="884238" cy="882650"/>
            </a:xfrm>
          </p:grpSpPr>
          <p:sp>
            <p:nvSpPr>
              <p:cNvPr id="248" name="Oval 8"/>
              <p:cNvSpPr>
                <a:spLocks noChangeArrowheads="1"/>
              </p:cNvSpPr>
              <p:nvPr/>
            </p:nvSpPr>
            <p:spPr bwMode="auto">
              <a:xfrm>
                <a:off x="1171575" y="3499184"/>
                <a:ext cx="884238" cy="882650"/>
              </a:xfrm>
              <a:prstGeom prst="ellipse">
                <a:avLst/>
              </a:prstGeom>
              <a:solidFill>
                <a:srgbClr val="5794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Oval 21"/>
              <p:cNvSpPr>
                <a:spLocks noChangeArrowheads="1"/>
              </p:cNvSpPr>
              <p:nvPr/>
            </p:nvSpPr>
            <p:spPr bwMode="auto">
              <a:xfrm>
                <a:off x="1266825" y="3594434"/>
                <a:ext cx="693738" cy="69691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14300" dist="76200" dir="2700000" algn="tl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6" name="Rectangle 26"/>
            <p:cNvSpPr>
              <a:spLocks noChangeArrowheads="1"/>
            </p:cNvSpPr>
            <p:nvPr/>
          </p:nvSpPr>
          <p:spPr bwMode="auto">
            <a:xfrm>
              <a:off x="1789954" y="782583"/>
              <a:ext cx="458705" cy="18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solidFill>
                    <a:srgbClr val="57947E"/>
                  </a:solidFill>
                  <a:effectLst/>
                  <a:latin typeface="AdverGothic" pitchFamily="2" charset="0"/>
                </a:rPr>
                <a:t>199…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dverGothic" pitchFamily="2" charset="0"/>
              </a:endParaRP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1683866" y="1340151"/>
              <a:ext cx="661276" cy="236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7947E"/>
                  </a:solidFill>
                  <a:latin typeface="Arial Black" pitchFamily="34" charset="0"/>
                </a:rPr>
                <a:t>SPRUT</a:t>
              </a:r>
              <a:endParaRPr lang="ru-RU" sz="1400" b="1" dirty="0">
                <a:solidFill>
                  <a:srgbClr val="57947E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81261" y="1482338"/>
            <a:ext cx="7163147" cy="2064068"/>
            <a:chOff x="1081261" y="1482338"/>
            <a:chExt cx="7163147" cy="2064068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081261" y="1635646"/>
              <a:ext cx="5086008" cy="1910760"/>
              <a:chOff x="1081261" y="1678394"/>
              <a:chExt cx="5086008" cy="1910760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1081261" y="1678394"/>
                <a:ext cx="2122030" cy="1910760"/>
                <a:chOff x="1081261" y="1678394"/>
                <a:chExt cx="2122030" cy="1910760"/>
              </a:xfrm>
            </p:grpSpPr>
            <p:sp>
              <p:nvSpPr>
                <p:cNvPr id="78" name="Прямоугольник 77"/>
                <p:cNvSpPr>
                  <a:spLocks noChangeAspect="1"/>
                </p:cNvSpPr>
                <p:nvPr/>
              </p:nvSpPr>
              <p:spPr>
                <a:xfrm>
                  <a:off x="1081261" y="3219822"/>
                  <a:ext cx="122413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solidFill>
                        <a:schemeClr val="accent1"/>
                      </a:solidFill>
                      <a:latin typeface="AdverGothic" pitchFamily="2" charset="0"/>
                    </a:rPr>
                    <a:t>2002</a:t>
                  </a:r>
                </a:p>
              </p:txBody>
            </p:sp>
            <p:grpSp>
              <p:nvGrpSpPr>
                <p:cNvPr id="79" name="Группа 78"/>
                <p:cNvGrpSpPr>
                  <a:grpSpLocks noChangeAspect="1"/>
                </p:cNvGrpSpPr>
                <p:nvPr/>
              </p:nvGrpSpPr>
              <p:grpSpPr>
                <a:xfrm>
                  <a:off x="1112712" y="1678394"/>
                  <a:ext cx="2090579" cy="1471015"/>
                  <a:chOff x="889066" y="3400645"/>
                  <a:chExt cx="1608138" cy="1131550"/>
                </a:xfrm>
              </p:grpSpPr>
              <p:sp>
                <p:nvSpPr>
                  <p:cNvPr id="80" name="Freeform 6"/>
                  <p:cNvSpPr>
                    <a:spLocks/>
                  </p:cNvSpPr>
                  <p:nvPr/>
                </p:nvSpPr>
                <p:spPr bwMode="auto">
                  <a:xfrm>
                    <a:off x="1773304" y="3832108"/>
                    <a:ext cx="723900" cy="517525"/>
                  </a:xfrm>
                  <a:custGeom>
                    <a:avLst/>
                    <a:gdLst>
                      <a:gd name="T0" fmla="*/ 144 w 190"/>
                      <a:gd name="T1" fmla="*/ 0 h 136"/>
                      <a:gd name="T2" fmla="*/ 0 w 190"/>
                      <a:gd name="T3" fmla="*/ 0 h 136"/>
                      <a:gd name="T4" fmla="*/ 19 w 190"/>
                      <a:gd name="T5" fmla="*/ 68 h 136"/>
                      <a:gd name="T6" fmla="*/ 0 w 190"/>
                      <a:gd name="T7" fmla="*/ 136 h 136"/>
                      <a:gd name="T8" fmla="*/ 144 w 190"/>
                      <a:gd name="T9" fmla="*/ 136 h 136"/>
                      <a:gd name="T10" fmla="*/ 190 w 190"/>
                      <a:gd name="T11" fmla="*/ 68 h 136"/>
                      <a:gd name="T12" fmla="*/ 144 w 190"/>
                      <a:gd name="T13" fmla="*/ 0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0" h="136">
                        <a:moveTo>
                          <a:pt x="144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" y="20"/>
                          <a:pt x="19" y="44"/>
                          <a:pt x="19" y="68"/>
                        </a:cubicBezTo>
                        <a:cubicBezTo>
                          <a:pt x="19" y="93"/>
                          <a:pt x="12" y="116"/>
                          <a:pt x="0" y="136"/>
                        </a:cubicBezTo>
                        <a:cubicBezTo>
                          <a:pt x="144" y="136"/>
                          <a:pt x="144" y="136"/>
                          <a:pt x="144" y="136"/>
                        </a:cubicBezTo>
                        <a:cubicBezTo>
                          <a:pt x="190" y="68"/>
                          <a:pt x="190" y="68"/>
                          <a:pt x="190" y="68"/>
                        </a:cubicBez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1" name="Group 1"/>
                  <p:cNvGrpSpPr/>
                  <p:nvPr/>
                </p:nvGrpSpPr>
                <p:grpSpPr>
                  <a:xfrm>
                    <a:off x="889066" y="3649545"/>
                    <a:ext cx="884238" cy="882650"/>
                    <a:chOff x="1171575" y="3499184"/>
                    <a:chExt cx="884238" cy="882650"/>
                  </a:xfrm>
                </p:grpSpPr>
                <p:sp>
                  <p:nvSpPr>
                    <p:cNvPr id="84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1575" y="3499184"/>
                      <a:ext cx="884238" cy="88265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6825" y="3594434"/>
                      <a:ext cx="693738" cy="69691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114300" dist="76200" dir="2700000" algn="tl" rotWithShape="0">
                        <a:prstClr val="black">
                          <a:alpha val="45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335130" y="3400645"/>
                    <a:ext cx="50" cy="2130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altLang="ru-RU" b="0" i="0" u="none" strike="noStrike" cap="none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latin typeface="AdverGothic" pitchFamily="2" charset="0"/>
                    </a:endParaRPr>
                  </a:p>
                </p:txBody>
              </p:sp>
              <p:pic>
                <p:nvPicPr>
                  <p:cNvPr id="8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4601" y="3812741"/>
                    <a:ext cx="602190" cy="5368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67" name="Группа 66"/>
              <p:cNvGrpSpPr/>
              <p:nvPr/>
            </p:nvGrpSpPr>
            <p:grpSpPr>
              <a:xfrm>
                <a:off x="3133552" y="1679536"/>
                <a:ext cx="3033717" cy="1909618"/>
                <a:chOff x="3133552" y="1679536"/>
                <a:chExt cx="3033717" cy="1909618"/>
              </a:xfrm>
            </p:grpSpPr>
            <p:sp>
              <p:nvSpPr>
                <p:cNvPr id="68" name="Прямоугольник 67"/>
                <p:cNvSpPr>
                  <a:spLocks noChangeAspect="1"/>
                </p:cNvSpPr>
                <p:nvPr/>
              </p:nvSpPr>
              <p:spPr>
                <a:xfrm>
                  <a:off x="4211960" y="3219822"/>
                  <a:ext cx="93610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b="1" dirty="0">
                      <a:solidFill>
                        <a:schemeClr val="accent1"/>
                      </a:solidFill>
                      <a:latin typeface="AdverGothic" pitchFamily="2" charset="0"/>
                    </a:rPr>
                    <a:t>2018</a:t>
                  </a:r>
                  <a:endParaRPr lang="ru-RU" altLang="ru-RU" sz="1400" dirty="0">
                    <a:solidFill>
                      <a:schemeClr val="accent1"/>
                    </a:solidFill>
                    <a:latin typeface="AdverGothic" pitchFamily="2" charset="0"/>
                  </a:endParaRPr>
                </a:p>
              </p:txBody>
            </p:sp>
            <p:grpSp>
              <p:nvGrpSpPr>
                <p:cNvPr id="69" name="Группа 68"/>
                <p:cNvGrpSpPr>
                  <a:grpSpLocks noChangeAspect="1"/>
                </p:cNvGrpSpPr>
                <p:nvPr/>
              </p:nvGrpSpPr>
              <p:grpSpPr>
                <a:xfrm>
                  <a:off x="3133552" y="1679536"/>
                  <a:ext cx="3033717" cy="1464510"/>
                  <a:chOff x="2405129" y="3405649"/>
                  <a:chExt cx="2333625" cy="1126546"/>
                </a:xfrm>
              </p:grpSpPr>
              <p:sp>
                <p:nvSpPr>
                  <p:cNvPr id="70" name="Freeform 9"/>
                  <p:cNvSpPr>
                    <a:spLocks/>
                  </p:cNvSpPr>
                  <p:nvPr/>
                </p:nvSpPr>
                <p:spPr bwMode="auto">
                  <a:xfrm>
                    <a:off x="2405129" y="3832108"/>
                    <a:ext cx="723900" cy="517525"/>
                  </a:xfrm>
                  <a:custGeom>
                    <a:avLst/>
                    <a:gdLst>
                      <a:gd name="T0" fmla="*/ 190 w 190"/>
                      <a:gd name="T1" fmla="*/ 136 h 136"/>
                      <a:gd name="T2" fmla="*/ 171 w 190"/>
                      <a:gd name="T3" fmla="*/ 68 h 136"/>
                      <a:gd name="T4" fmla="*/ 190 w 190"/>
                      <a:gd name="T5" fmla="*/ 0 h 136"/>
                      <a:gd name="T6" fmla="*/ 0 w 190"/>
                      <a:gd name="T7" fmla="*/ 0 h 136"/>
                      <a:gd name="T8" fmla="*/ 46 w 190"/>
                      <a:gd name="T9" fmla="*/ 68 h 136"/>
                      <a:gd name="T10" fmla="*/ 0 w 190"/>
                      <a:gd name="T11" fmla="*/ 136 h 136"/>
                      <a:gd name="T12" fmla="*/ 190 w 190"/>
                      <a:gd name="T13" fmla="*/ 136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0" h="136">
                        <a:moveTo>
                          <a:pt x="190" y="136"/>
                        </a:moveTo>
                        <a:cubicBezTo>
                          <a:pt x="178" y="116"/>
                          <a:pt x="171" y="93"/>
                          <a:pt x="171" y="68"/>
                        </a:cubicBezTo>
                        <a:cubicBezTo>
                          <a:pt x="171" y="44"/>
                          <a:pt x="178" y="20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6" y="68"/>
                          <a:pt x="46" y="68"/>
                          <a:pt x="46" y="68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lnTo>
                          <a:pt x="190" y="13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10"/>
                  <p:cNvSpPr>
                    <a:spLocks/>
                  </p:cNvSpPr>
                  <p:nvPr/>
                </p:nvSpPr>
                <p:spPr bwMode="auto">
                  <a:xfrm>
                    <a:off x="4016441" y="3832108"/>
                    <a:ext cx="722313" cy="517525"/>
                  </a:xfrm>
                  <a:custGeom>
                    <a:avLst/>
                    <a:gdLst>
                      <a:gd name="T0" fmla="*/ 144 w 190"/>
                      <a:gd name="T1" fmla="*/ 0 h 136"/>
                      <a:gd name="T2" fmla="*/ 0 w 190"/>
                      <a:gd name="T3" fmla="*/ 0 h 136"/>
                      <a:gd name="T4" fmla="*/ 18 w 190"/>
                      <a:gd name="T5" fmla="*/ 68 h 136"/>
                      <a:gd name="T6" fmla="*/ 0 w 190"/>
                      <a:gd name="T7" fmla="*/ 136 h 136"/>
                      <a:gd name="T8" fmla="*/ 144 w 190"/>
                      <a:gd name="T9" fmla="*/ 136 h 136"/>
                      <a:gd name="T10" fmla="*/ 190 w 190"/>
                      <a:gd name="T11" fmla="*/ 68 h 136"/>
                      <a:gd name="T12" fmla="*/ 144 w 190"/>
                      <a:gd name="T13" fmla="*/ 0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0" h="136">
                        <a:moveTo>
                          <a:pt x="144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" y="20"/>
                          <a:pt x="18" y="44"/>
                          <a:pt x="18" y="68"/>
                        </a:cubicBezTo>
                        <a:cubicBezTo>
                          <a:pt x="18" y="93"/>
                          <a:pt x="12" y="116"/>
                          <a:pt x="0" y="136"/>
                        </a:cubicBezTo>
                        <a:cubicBezTo>
                          <a:pt x="144" y="136"/>
                          <a:pt x="144" y="136"/>
                          <a:pt x="144" y="136"/>
                        </a:cubicBezTo>
                        <a:cubicBezTo>
                          <a:pt x="190" y="68"/>
                          <a:pt x="190" y="68"/>
                          <a:pt x="190" y="68"/>
                        </a:cubicBez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72" name="Group 2"/>
                  <p:cNvGrpSpPr/>
                  <p:nvPr/>
                </p:nvGrpSpPr>
                <p:grpSpPr>
                  <a:xfrm>
                    <a:off x="3129029" y="3649545"/>
                    <a:ext cx="882650" cy="882650"/>
                    <a:chOff x="3411538" y="3499184"/>
                    <a:chExt cx="882650" cy="882650"/>
                  </a:xfrm>
                </p:grpSpPr>
                <p:sp>
                  <p:nvSpPr>
                    <p:cNvPr id="76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1538" y="3499184"/>
                      <a:ext cx="882650" cy="88265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6788" y="3594434"/>
                      <a:ext cx="696913" cy="69691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114300" dist="76200" dir="2700000" algn="tl" rotWithShape="0">
                        <a:prstClr val="black">
                          <a:alpha val="45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91872" y="3405649"/>
                    <a:ext cx="49" cy="189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altLang="ru-RU" sz="1600" b="0" i="0" u="none" strike="noStrike" cap="none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latin typeface="AdverGothic" pitchFamily="2" charset="0"/>
                    </a:endParaRPr>
                  </a:p>
                </p:txBody>
              </p:sp>
              <p:pic>
                <p:nvPicPr>
                  <p:cNvPr id="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6778" y="3815438"/>
                    <a:ext cx="554238" cy="554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8903" y="3816769"/>
                    <a:ext cx="554238" cy="554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86" name="Группа 85"/>
            <p:cNvGrpSpPr/>
            <p:nvPr/>
          </p:nvGrpSpPr>
          <p:grpSpPr>
            <a:xfrm>
              <a:off x="1475656" y="1482338"/>
              <a:ext cx="4824536" cy="369332"/>
              <a:chOff x="1475656" y="1482338"/>
              <a:chExt cx="4824536" cy="369332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1475656" y="1482338"/>
                <a:ext cx="285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1764262" y="1482338"/>
                <a:ext cx="344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2112178" y="1482338"/>
                <a:ext cx="340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3</a:t>
                </a:r>
                <a:endParaRPr lang="ru-RU" dirty="0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809614" y="1482338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5</a:t>
                </a:r>
                <a:endParaRPr lang="ru-RU" dirty="0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455286" y="1482338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4</a:t>
                </a:r>
                <a:endParaRPr lang="ru-RU" dirty="0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3505446" y="1482338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7</a:t>
                </a:r>
                <a:endParaRPr lang="ru-RU" dirty="0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151118" y="1482338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6</a:t>
                </a:r>
                <a:endParaRPr lang="ru-RU" dirty="0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194866" y="1482338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9</a:t>
                </a:r>
                <a:endParaRPr lang="ru-RU" dirty="0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549194" y="1482338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10</a:t>
                </a:r>
                <a:endParaRPr lang="ru-RU" dirty="0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3846950" y="1482338"/>
                <a:ext cx="344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8</a:t>
                </a:r>
                <a:endParaRPr lang="ru-RU" dirty="0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015732" y="148233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11</a:t>
                </a:r>
                <a:endParaRPr lang="ru-RU" dirty="0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5405326" y="1482338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12</a:t>
                </a:r>
                <a:endParaRPr lang="ru-RU" dirty="0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5854236" y="1482338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13</a:t>
                </a:r>
                <a:endParaRPr lang="ru-RU" dirty="0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1475656" y="1482338"/>
                <a:ext cx="285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1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1764262" y="1482338"/>
                <a:ext cx="344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2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112178" y="1482338"/>
                <a:ext cx="340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3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809614" y="1482338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5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455286" y="1482338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4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505446" y="1482338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7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3151118" y="1482338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6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4194866" y="1482338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9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4549194" y="1482338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10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3846950" y="1482338"/>
                <a:ext cx="344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8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5015732" y="148233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11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5405326" y="1482338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12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854236" y="1482338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FF0000"/>
                    </a:solidFill>
                    <a:latin typeface="AdverGothic" pitchFamily="2" charset="0"/>
                  </a:rPr>
                  <a:t>13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6372200" y="2283718"/>
              <a:ext cx="849913" cy="1233428"/>
              <a:chOff x="6372200" y="2283718"/>
              <a:chExt cx="849913" cy="1233428"/>
            </a:xfrm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6372200" y="3147814"/>
                <a:ext cx="849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chemeClr val="accent1"/>
                    </a:solidFill>
                    <a:latin typeface="AdverGothic" pitchFamily="2" charset="0"/>
                  </a:rPr>
                  <a:t>2026</a:t>
                </a:r>
                <a:endParaRPr lang="ru-RU" altLang="ru-RU" sz="1050" dirty="0">
                  <a:solidFill>
                    <a:srgbClr val="FF0000"/>
                  </a:solidFill>
                  <a:latin typeface="AdverGothic" pitchFamily="2" charset="0"/>
                </a:endParaRPr>
              </a:p>
            </p:txBody>
          </p:sp>
          <p:sp>
            <p:nvSpPr>
              <p:cNvPr id="1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6559912" y="2283718"/>
                <a:ext cx="47448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dverGothic" pitchFamily="2" charset="0"/>
                  </a:rPr>
                  <a:t>14</a:t>
                </a:r>
              </a:p>
            </p:txBody>
          </p:sp>
        </p:grpSp>
        <p:sp>
          <p:nvSpPr>
            <p:cNvPr id="116" name="Freeform 10"/>
            <p:cNvSpPr>
              <a:spLocks/>
            </p:cNvSpPr>
            <p:nvPr/>
          </p:nvSpPr>
          <p:spPr bwMode="auto">
            <a:xfrm>
              <a:off x="7305400" y="2187326"/>
              <a:ext cx="939008" cy="672783"/>
            </a:xfrm>
            <a:custGeom>
              <a:avLst/>
              <a:gdLst>
                <a:gd name="T0" fmla="*/ 144 w 190"/>
                <a:gd name="T1" fmla="*/ 0 h 136"/>
                <a:gd name="T2" fmla="*/ 0 w 190"/>
                <a:gd name="T3" fmla="*/ 0 h 136"/>
                <a:gd name="T4" fmla="*/ 18 w 190"/>
                <a:gd name="T5" fmla="*/ 68 h 136"/>
                <a:gd name="T6" fmla="*/ 0 w 190"/>
                <a:gd name="T7" fmla="*/ 136 h 136"/>
                <a:gd name="T8" fmla="*/ 144 w 190"/>
                <a:gd name="T9" fmla="*/ 136 h 136"/>
                <a:gd name="T10" fmla="*/ 190 w 190"/>
                <a:gd name="T11" fmla="*/ 68 h 136"/>
                <a:gd name="T12" fmla="*/ 144 w 190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36">
                  <a:moveTo>
                    <a:pt x="1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0"/>
                    <a:pt x="18" y="44"/>
                    <a:pt x="18" y="68"/>
                  </a:cubicBezTo>
                  <a:cubicBezTo>
                    <a:pt x="18" y="93"/>
                    <a:pt x="12" y="116"/>
                    <a:pt x="0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90" y="68"/>
                    <a:pt x="190" y="68"/>
                    <a:pt x="190" y="6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7 -0.00833 L 0.24948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5619E-6 L 0.13177 1.9561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Параметры для планирования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Учет операций для планирования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9EAE8CD-731B-855F-11DE-8027F6549C55}"/>
              </a:ext>
            </a:extLst>
          </p:cNvPr>
          <p:cNvGrpSpPr/>
          <p:nvPr/>
        </p:nvGrpSpPr>
        <p:grpSpPr>
          <a:xfrm>
            <a:off x="4139952" y="1166386"/>
            <a:ext cx="4782510" cy="2053438"/>
            <a:chOff x="237803" y="3528964"/>
            <a:chExt cx="8406261" cy="783945"/>
          </a:xfrm>
        </p:grpSpPr>
        <p:grpSp>
          <p:nvGrpSpPr>
            <p:cNvPr id="11" name="Group 55">
              <a:extLst>
                <a:ext uri="{FF2B5EF4-FFF2-40B4-BE49-F238E27FC236}">
                  <a16:creationId xmlns:a16="http://schemas.microsoft.com/office/drawing/2014/main" xmlns="" id="{1ADE64BF-49BE-BDA1-8AC6-F0D3EFDCB43F}"/>
                </a:ext>
              </a:extLst>
            </p:cNvPr>
            <p:cNvGrpSpPr/>
            <p:nvPr/>
          </p:nvGrpSpPr>
          <p:grpSpPr>
            <a:xfrm>
              <a:off x="462914" y="3528964"/>
              <a:ext cx="7949359" cy="783945"/>
              <a:chOff x="5092860" y="1295400"/>
              <a:chExt cx="16446652" cy="5383390"/>
            </a:xfrm>
          </p:grpSpPr>
          <p:cxnSp>
            <p:nvCxnSpPr>
              <p:cNvPr id="17" name="Straight Connector 9">
                <a:extLst>
                  <a:ext uri="{FF2B5EF4-FFF2-40B4-BE49-F238E27FC236}">
                    <a16:creationId xmlns:a16="http://schemas.microsoft.com/office/drawing/2014/main" xmlns="" id="{F93E3E8F-E8D8-2AC8-D27C-374264A01A0C}"/>
                  </a:ext>
                </a:extLst>
              </p:cNvPr>
              <p:cNvCxnSpPr/>
              <p:nvPr/>
            </p:nvCxnSpPr>
            <p:spPr>
              <a:xfrm>
                <a:off x="5092860" y="1295400"/>
                <a:ext cx="0" cy="5383382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0">
                <a:extLst>
                  <a:ext uri="{FF2B5EF4-FFF2-40B4-BE49-F238E27FC236}">
                    <a16:creationId xmlns:a16="http://schemas.microsoft.com/office/drawing/2014/main" xmlns="" id="{23BA0AEA-53F2-AE8B-106E-EB23C09391E0}"/>
                  </a:ext>
                </a:extLst>
              </p:cNvPr>
              <p:cNvCxnSpPr/>
              <p:nvPr/>
            </p:nvCxnSpPr>
            <p:spPr>
              <a:xfrm>
                <a:off x="6006564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1">
                <a:extLst>
                  <a:ext uri="{FF2B5EF4-FFF2-40B4-BE49-F238E27FC236}">
                    <a16:creationId xmlns:a16="http://schemas.microsoft.com/office/drawing/2014/main" xmlns="" id="{25B8D9B3-D8F2-B5A8-7E90-44EB9F9E9F5A}"/>
                  </a:ext>
                </a:extLst>
              </p:cNvPr>
              <p:cNvCxnSpPr/>
              <p:nvPr/>
            </p:nvCxnSpPr>
            <p:spPr>
              <a:xfrm>
                <a:off x="6920267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2">
                <a:extLst>
                  <a:ext uri="{FF2B5EF4-FFF2-40B4-BE49-F238E27FC236}">
                    <a16:creationId xmlns:a16="http://schemas.microsoft.com/office/drawing/2014/main" xmlns="" id="{29811B25-AC84-2D7B-0379-336E0ABA4C95}"/>
                  </a:ext>
                </a:extLst>
              </p:cNvPr>
              <p:cNvCxnSpPr/>
              <p:nvPr/>
            </p:nvCxnSpPr>
            <p:spPr>
              <a:xfrm>
                <a:off x="7833967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3">
                <a:extLst>
                  <a:ext uri="{FF2B5EF4-FFF2-40B4-BE49-F238E27FC236}">
                    <a16:creationId xmlns:a16="http://schemas.microsoft.com/office/drawing/2014/main" xmlns="" id="{4C71846F-E8EA-2A6E-A068-F5C7A9148B47}"/>
                  </a:ext>
                </a:extLst>
              </p:cNvPr>
              <p:cNvCxnSpPr/>
              <p:nvPr/>
            </p:nvCxnSpPr>
            <p:spPr>
              <a:xfrm>
                <a:off x="8747671" y="1295400"/>
                <a:ext cx="0" cy="5383382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4">
                <a:extLst>
                  <a:ext uri="{FF2B5EF4-FFF2-40B4-BE49-F238E27FC236}">
                    <a16:creationId xmlns:a16="http://schemas.microsoft.com/office/drawing/2014/main" xmlns="" id="{C21DCA24-6B9A-4473-016A-CB212C8F8B2F}"/>
                  </a:ext>
                </a:extLst>
              </p:cNvPr>
              <p:cNvCxnSpPr/>
              <p:nvPr/>
            </p:nvCxnSpPr>
            <p:spPr>
              <a:xfrm>
                <a:off x="9661375" y="1295400"/>
                <a:ext cx="0" cy="5383382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5">
                <a:extLst>
                  <a:ext uri="{FF2B5EF4-FFF2-40B4-BE49-F238E27FC236}">
                    <a16:creationId xmlns:a16="http://schemas.microsoft.com/office/drawing/2014/main" xmlns="" id="{7E80022E-7ED9-08D9-C474-7CC3F051CF53}"/>
                  </a:ext>
                </a:extLst>
              </p:cNvPr>
              <p:cNvCxnSpPr/>
              <p:nvPr/>
            </p:nvCxnSpPr>
            <p:spPr>
              <a:xfrm>
                <a:off x="10575079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6">
                <a:extLst>
                  <a:ext uri="{FF2B5EF4-FFF2-40B4-BE49-F238E27FC236}">
                    <a16:creationId xmlns:a16="http://schemas.microsoft.com/office/drawing/2014/main" xmlns="" id="{E7735F9D-E2EC-189F-6A4E-B76A19B2A9DA}"/>
                  </a:ext>
                </a:extLst>
              </p:cNvPr>
              <p:cNvCxnSpPr/>
              <p:nvPr/>
            </p:nvCxnSpPr>
            <p:spPr>
              <a:xfrm>
                <a:off x="11488782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7">
                <a:extLst>
                  <a:ext uri="{FF2B5EF4-FFF2-40B4-BE49-F238E27FC236}">
                    <a16:creationId xmlns:a16="http://schemas.microsoft.com/office/drawing/2014/main" xmlns="" id="{2615A0CF-4CB2-61E7-C484-F9A3EDB7E2E2}"/>
                  </a:ext>
                </a:extLst>
              </p:cNvPr>
              <p:cNvCxnSpPr/>
              <p:nvPr/>
            </p:nvCxnSpPr>
            <p:spPr>
              <a:xfrm>
                <a:off x="12402486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9">
                <a:extLst>
                  <a:ext uri="{FF2B5EF4-FFF2-40B4-BE49-F238E27FC236}">
                    <a16:creationId xmlns:a16="http://schemas.microsoft.com/office/drawing/2014/main" xmlns="" id="{9F65BD98-68C9-431D-65D3-4714DB9B345F}"/>
                  </a:ext>
                </a:extLst>
              </p:cNvPr>
              <p:cNvCxnSpPr/>
              <p:nvPr/>
            </p:nvCxnSpPr>
            <p:spPr>
              <a:xfrm>
                <a:off x="13316190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0">
                <a:extLst>
                  <a:ext uri="{FF2B5EF4-FFF2-40B4-BE49-F238E27FC236}">
                    <a16:creationId xmlns:a16="http://schemas.microsoft.com/office/drawing/2014/main" xmlns="" id="{9D8B7FAD-D4FB-2CE1-D917-371863F281BA}"/>
                  </a:ext>
                </a:extLst>
              </p:cNvPr>
              <p:cNvCxnSpPr/>
              <p:nvPr/>
            </p:nvCxnSpPr>
            <p:spPr>
              <a:xfrm>
                <a:off x="14229890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1">
                <a:extLst>
                  <a:ext uri="{FF2B5EF4-FFF2-40B4-BE49-F238E27FC236}">
                    <a16:creationId xmlns:a16="http://schemas.microsoft.com/office/drawing/2014/main" xmlns="" id="{20B22468-9194-144B-D63F-4725534691E2}"/>
                  </a:ext>
                </a:extLst>
              </p:cNvPr>
              <p:cNvCxnSpPr/>
              <p:nvPr/>
            </p:nvCxnSpPr>
            <p:spPr>
              <a:xfrm>
                <a:off x="15143593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2">
                <a:extLst>
                  <a:ext uri="{FF2B5EF4-FFF2-40B4-BE49-F238E27FC236}">
                    <a16:creationId xmlns:a16="http://schemas.microsoft.com/office/drawing/2014/main" xmlns="" id="{93830877-0E24-7434-DBE1-B047045EE0C9}"/>
                  </a:ext>
                </a:extLst>
              </p:cNvPr>
              <p:cNvCxnSpPr/>
              <p:nvPr/>
            </p:nvCxnSpPr>
            <p:spPr>
              <a:xfrm>
                <a:off x="16057293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3">
                <a:extLst>
                  <a:ext uri="{FF2B5EF4-FFF2-40B4-BE49-F238E27FC236}">
                    <a16:creationId xmlns:a16="http://schemas.microsoft.com/office/drawing/2014/main" xmlns="" id="{EE395191-A382-ADE6-FAF8-DF80DED8A5AC}"/>
                  </a:ext>
                </a:extLst>
              </p:cNvPr>
              <p:cNvCxnSpPr/>
              <p:nvPr/>
            </p:nvCxnSpPr>
            <p:spPr>
              <a:xfrm>
                <a:off x="16970997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4">
                <a:extLst>
                  <a:ext uri="{FF2B5EF4-FFF2-40B4-BE49-F238E27FC236}">
                    <a16:creationId xmlns:a16="http://schemas.microsoft.com/office/drawing/2014/main" xmlns="" id="{B16ABEE7-52F6-A07A-2651-19B0E8F75EC6}"/>
                  </a:ext>
                </a:extLst>
              </p:cNvPr>
              <p:cNvCxnSpPr/>
              <p:nvPr/>
            </p:nvCxnSpPr>
            <p:spPr>
              <a:xfrm>
                <a:off x="18798405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3">
                <a:extLst>
                  <a:ext uri="{FF2B5EF4-FFF2-40B4-BE49-F238E27FC236}">
                    <a16:creationId xmlns:a16="http://schemas.microsoft.com/office/drawing/2014/main" xmlns="" id="{804E54FE-273E-6D0E-A595-5AB27130D2E6}"/>
                  </a:ext>
                </a:extLst>
              </p:cNvPr>
              <p:cNvCxnSpPr/>
              <p:nvPr/>
            </p:nvCxnSpPr>
            <p:spPr>
              <a:xfrm>
                <a:off x="17884701" y="1333498"/>
                <a:ext cx="0" cy="5345292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4">
                <a:extLst>
                  <a:ext uri="{FF2B5EF4-FFF2-40B4-BE49-F238E27FC236}">
                    <a16:creationId xmlns:a16="http://schemas.microsoft.com/office/drawing/2014/main" xmlns="" id="{6643D4E4-72C9-290A-F0F1-DD78ADF9AC2A}"/>
                  </a:ext>
                </a:extLst>
              </p:cNvPr>
              <p:cNvCxnSpPr/>
              <p:nvPr/>
            </p:nvCxnSpPr>
            <p:spPr>
              <a:xfrm>
                <a:off x="19712108" y="1295400"/>
                <a:ext cx="0" cy="5383382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5">
                <a:extLst>
                  <a:ext uri="{FF2B5EF4-FFF2-40B4-BE49-F238E27FC236}">
                    <a16:creationId xmlns:a16="http://schemas.microsoft.com/office/drawing/2014/main" xmlns="" id="{0AAF6890-8768-EBCA-0EB4-45AEEB68D7C4}"/>
                  </a:ext>
                </a:extLst>
              </p:cNvPr>
              <p:cNvCxnSpPr/>
              <p:nvPr/>
            </p:nvCxnSpPr>
            <p:spPr>
              <a:xfrm>
                <a:off x="20625808" y="1295400"/>
                <a:ext cx="0" cy="538339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7">
                <a:extLst>
                  <a:ext uri="{FF2B5EF4-FFF2-40B4-BE49-F238E27FC236}">
                    <a16:creationId xmlns:a16="http://schemas.microsoft.com/office/drawing/2014/main" xmlns="" id="{612D529C-646A-7523-935A-261DCE480762}"/>
                  </a:ext>
                </a:extLst>
              </p:cNvPr>
              <p:cNvCxnSpPr/>
              <p:nvPr/>
            </p:nvCxnSpPr>
            <p:spPr>
              <a:xfrm>
                <a:off x="21539512" y="1333503"/>
                <a:ext cx="0" cy="5345287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47">
              <a:extLst>
                <a:ext uri="{FF2B5EF4-FFF2-40B4-BE49-F238E27FC236}">
                  <a16:creationId xmlns:a16="http://schemas.microsoft.com/office/drawing/2014/main" xmlns="" id="{7BF53A13-183F-8CEE-944A-195B1FB0A7DB}"/>
                </a:ext>
              </a:extLst>
            </p:cNvPr>
            <p:cNvGrpSpPr/>
            <p:nvPr/>
          </p:nvGrpSpPr>
          <p:grpSpPr>
            <a:xfrm>
              <a:off x="237803" y="3605227"/>
              <a:ext cx="8406261" cy="694076"/>
              <a:chOff x="5092860" y="1259703"/>
              <a:chExt cx="16610052" cy="2631805"/>
            </a:xfrm>
          </p:grpSpPr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xmlns="" id="{A0454E50-BED6-B268-B95E-5D2E8B6CCB7F}"/>
                  </a:ext>
                </a:extLst>
              </p:cNvPr>
              <p:cNvSpPr/>
              <p:nvPr/>
            </p:nvSpPr>
            <p:spPr>
              <a:xfrm>
                <a:off x="5092860" y="1259703"/>
                <a:ext cx="16610052" cy="42407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" name="Rectangle 42">
                <a:extLst>
                  <a:ext uri="{FF2B5EF4-FFF2-40B4-BE49-F238E27FC236}">
                    <a16:creationId xmlns:a16="http://schemas.microsoft.com/office/drawing/2014/main" xmlns="" id="{2D2C4CC8-347B-972E-CBBE-CB7BAD0D956E}"/>
                  </a:ext>
                </a:extLst>
              </p:cNvPr>
              <p:cNvSpPr/>
              <p:nvPr/>
            </p:nvSpPr>
            <p:spPr>
              <a:xfrm>
                <a:off x="5092860" y="1958299"/>
                <a:ext cx="16610052" cy="42407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" name="Rectangle 43">
                <a:extLst>
                  <a:ext uri="{FF2B5EF4-FFF2-40B4-BE49-F238E27FC236}">
                    <a16:creationId xmlns:a16="http://schemas.microsoft.com/office/drawing/2014/main" xmlns="" id="{4B141622-4667-9ACF-6A28-1B64F4B14BA5}"/>
                  </a:ext>
                </a:extLst>
              </p:cNvPr>
              <p:cNvSpPr/>
              <p:nvPr/>
            </p:nvSpPr>
            <p:spPr>
              <a:xfrm>
                <a:off x="5092860" y="2718903"/>
                <a:ext cx="16610052" cy="42407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" name="Rectangle 43">
                <a:extLst>
                  <a:ext uri="{FF2B5EF4-FFF2-40B4-BE49-F238E27FC236}">
                    <a16:creationId xmlns:a16="http://schemas.microsoft.com/office/drawing/2014/main" xmlns="" id="{4B141622-4667-9ACF-6A28-1B64F4B14BA5}"/>
                  </a:ext>
                </a:extLst>
              </p:cNvPr>
              <p:cNvSpPr/>
              <p:nvPr/>
            </p:nvSpPr>
            <p:spPr>
              <a:xfrm>
                <a:off x="5092860" y="3467438"/>
                <a:ext cx="16610052" cy="42407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pic>
        <p:nvPicPr>
          <p:cNvPr id="36" name="Picture 3" descr="C:\Work\Графика\Конференция 2024\3Ресурс 349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03" y="1219167"/>
            <a:ext cx="488487" cy="4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Work\Графика\Конференция 2024\3Ресурс 351-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02" y="1779662"/>
            <a:ext cx="442806" cy="4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Work\Графика\Конференция 2024\3Ресурс 348-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78" y="2859782"/>
            <a:ext cx="326454" cy="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15566"/>
            <a:ext cx="2876906" cy="147307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777566" y="1848734"/>
            <a:ext cx="753761" cy="2929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dirty="0"/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34322" y="2891240"/>
            <a:ext cx="753762" cy="292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42" name="Соединительная линия уступом 41"/>
          <p:cNvCxnSpPr>
            <a:stCxn id="44" idx="3"/>
            <a:endCxn id="40" idx="1"/>
          </p:cNvCxnSpPr>
          <p:nvPr/>
        </p:nvCxnSpPr>
        <p:spPr>
          <a:xfrm>
            <a:off x="5273038" y="1512879"/>
            <a:ext cx="504528" cy="48232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45" idx="3"/>
            <a:endCxn id="41" idx="1"/>
          </p:cNvCxnSpPr>
          <p:nvPr/>
        </p:nvCxnSpPr>
        <p:spPr>
          <a:xfrm>
            <a:off x="7036138" y="2520627"/>
            <a:ext cx="498184" cy="51708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512928" y="1366665"/>
            <a:ext cx="760110" cy="29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dirty="0"/>
              <a:t>3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780561" y="2374154"/>
            <a:ext cx="255577" cy="292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/>
              <a:t>1</a:t>
            </a:r>
          </a:p>
        </p:txBody>
      </p:sp>
      <p:cxnSp>
        <p:nvCxnSpPr>
          <p:cNvPr id="46" name="Соединительная линия уступом 45"/>
          <p:cNvCxnSpPr>
            <a:stCxn id="40" idx="3"/>
            <a:endCxn id="45" idx="1"/>
          </p:cNvCxnSpPr>
          <p:nvPr/>
        </p:nvCxnSpPr>
        <p:spPr>
          <a:xfrm>
            <a:off x="6531327" y="1995207"/>
            <a:ext cx="249234" cy="52542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51520" y="1837072"/>
            <a:ext cx="2876906" cy="2553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658796" y="23471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49" name="Picture 2" descr="\\Sprutnewserver\контакты\СЕМИНАРЫ\Москва\2025-03-19 Семинар 18.2 и 18.3 ТП и ОКП\Презентации\Презентация ОКП\1Э + 2Э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6" y="866900"/>
            <a:ext cx="280826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76" y="2716460"/>
            <a:ext cx="2171700" cy="1142999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555776" y="1219167"/>
            <a:ext cx="737813" cy="4329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95951" y="2997876"/>
            <a:ext cx="75550" cy="755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95951" y="3216680"/>
            <a:ext cx="75550" cy="755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95951" y="3435846"/>
            <a:ext cx="75550" cy="755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95951" y="3654251"/>
            <a:ext cx="75550" cy="755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Соединительная линия уступом 55"/>
          <p:cNvCxnSpPr>
            <a:stCxn id="40" idx="3"/>
            <a:endCxn id="41" idx="1"/>
          </p:cNvCxnSpPr>
          <p:nvPr/>
        </p:nvCxnSpPr>
        <p:spPr>
          <a:xfrm>
            <a:off x="6531327" y="1995207"/>
            <a:ext cx="1002995" cy="104250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278745" y="2891240"/>
            <a:ext cx="255577" cy="2929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24984" y="1848733"/>
            <a:ext cx="255577" cy="29294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/>
              <a:t>1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260619" y="4178168"/>
            <a:ext cx="2746426" cy="433127"/>
            <a:chOff x="260619" y="4178168"/>
            <a:chExt cx="2746426" cy="43312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1F251EE-4B51-0B3B-C3D3-F94C4735E472}"/>
                </a:ext>
              </a:extLst>
            </p:cNvPr>
            <p:cNvSpPr txBox="1"/>
            <p:nvPr/>
          </p:nvSpPr>
          <p:spPr>
            <a:xfrm>
              <a:off x="627888" y="4180418"/>
              <a:ext cx="2379157" cy="430877"/>
            </a:xfrm>
            <a:prstGeom prst="rect">
              <a:avLst/>
            </a:prstGeom>
            <a:noFill/>
          </p:spPr>
          <p:txBody>
            <a:bodyPr wrap="none" lIns="91430" tIns="45715" rIns="91430" bIns="45715" rtlCol="0">
              <a:spAutoFit/>
            </a:bodyPr>
            <a:lstStyle/>
            <a:p>
              <a:r>
                <a:rPr lang="ru-RU" sz="1100" dirty="0">
                  <a:latin typeface="Arial Black" pitchFamily="34" charset="0"/>
                </a:rPr>
                <a:t>Суммирование </a:t>
              </a:r>
            </a:p>
            <a:p>
              <a:r>
                <a:rPr lang="ru-RU" sz="1100" dirty="0">
                  <a:latin typeface="Arial Black" pitchFamily="34" charset="0"/>
                </a:rPr>
                <a:t>технологического времени</a:t>
              </a:r>
            </a:p>
          </p:txBody>
        </p:sp>
        <p:pic>
          <p:nvPicPr>
            <p:cNvPr id="61" name="Picture 2" descr="C:\Work\Графика\Семенар\4Ресурс 523-1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19" y="4178168"/>
              <a:ext cx="310882" cy="41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3131840" y="4178168"/>
            <a:ext cx="2600060" cy="430877"/>
            <a:chOff x="3131840" y="4204910"/>
            <a:chExt cx="2600060" cy="43087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1F251EE-4B51-0B3B-C3D3-F94C4735E472}"/>
                </a:ext>
              </a:extLst>
            </p:cNvPr>
            <p:cNvSpPr txBox="1"/>
            <p:nvPr/>
          </p:nvSpPr>
          <p:spPr>
            <a:xfrm>
              <a:off x="3734257" y="4204910"/>
              <a:ext cx="1997643" cy="430877"/>
            </a:xfrm>
            <a:prstGeom prst="rect">
              <a:avLst/>
            </a:prstGeom>
            <a:noFill/>
          </p:spPr>
          <p:txBody>
            <a:bodyPr wrap="none" lIns="91430" tIns="45715" rIns="91430" bIns="45715" rtlCol="0">
              <a:spAutoFit/>
            </a:bodyPr>
            <a:lstStyle/>
            <a:p>
              <a:r>
                <a:rPr lang="ru-RU" sz="1100" dirty="0">
                  <a:latin typeface="Arial Black" pitchFamily="34" charset="0"/>
                </a:rPr>
                <a:t>Суммирование </a:t>
              </a:r>
            </a:p>
            <a:p>
              <a:r>
                <a:rPr lang="ru-RU" sz="1100" dirty="0">
                  <a:latin typeface="Arial Black" pitchFamily="34" charset="0"/>
                </a:rPr>
                <a:t>материалов операций </a:t>
              </a:r>
            </a:p>
          </p:txBody>
        </p:sp>
        <p:pic>
          <p:nvPicPr>
            <p:cNvPr id="64" name="Picture 10" descr="C:\Work\Графика\Конференция 2024\3Ресурс 370-1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268665"/>
              <a:ext cx="474979" cy="25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5868144" y="4178168"/>
            <a:ext cx="3096344" cy="430877"/>
            <a:chOff x="5868144" y="4254366"/>
            <a:chExt cx="3096344" cy="43087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1F251EE-4B51-0B3B-C3D3-F94C4735E472}"/>
                </a:ext>
              </a:extLst>
            </p:cNvPr>
            <p:cNvSpPr txBox="1"/>
            <p:nvPr/>
          </p:nvSpPr>
          <p:spPr>
            <a:xfrm>
              <a:off x="6327248" y="4254366"/>
              <a:ext cx="2637240" cy="430877"/>
            </a:xfrm>
            <a:prstGeom prst="rect">
              <a:avLst/>
            </a:prstGeom>
            <a:noFill/>
          </p:spPr>
          <p:txBody>
            <a:bodyPr wrap="none" lIns="91430" tIns="45715" rIns="91430" bIns="45715" rtlCol="0">
              <a:spAutoFit/>
            </a:bodyPr>
            <a:lstStyle/>
            <a:p>
              <a:r>
                <a:rPr lang="ru-RU" sz="1100" dirty="0">
                  <a:latin typeface="Arial Black" pitchFamily="34" charset="0"/>
                </a:rPr>
                <a:t>Суммирование инструментов  </a:t>
              </a:r>
            </a:p>
            <a:p>
              <a:r>
                <a:rPr lang="ru-RU" sz="1100" dirty="0">
                  <a:latin typeface="Arial Black" pitchFamily="34" charset="0"/>
                </a:rPr>
                <a:t>операций</a:t>
              </a:r>
            </a:p>
          </p:txBody>
        </p:sp>
        <p:pic>
          <p:nvPicPr>
            <p:cNvPr id="67" name="Picture 6" descr="C:\Work\Графика\Конференция 2024\3Ресурс 367-16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283823"/>
              <a:ext cx="348456" cy="27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3" descr="C:\Work\Графика\Исходники\2Ресурс 21-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93" y="2673591"/>
            <a:ext cx="543089" cy="5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Work\Графика\Исходники\2Ресурс 21-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42" y="2724080"/>
            <a:ext cx="370814" cy="3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45" grpId="0" animBg="1"/>
      <p:bldP spid="45" grpId="1" animBg="1"/>
      <p:bldP spid="47" grpId="0" animBg="1"/>
      <p:bldP spid="48" grpId="0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Контекстные окна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1" y="771550"/>
            <a:ext cx="7701178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367141" y="1133183"/>
            <a:ext cx="1949275" cy="3693255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8372" y="3723878"/>
            <a:ext cx="4248472" cy="1152128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6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51471"/>
            <a:ext cx="684076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</a:t>
            </a:r>
            <a:r>
              <a:rPr lang="ru-RU" sz="2400" dirty="0">
                <a:solidFill>
                  <a:srgbClr val="FF0000"/>
                </a:solidFill>
              </a:rPr>
              <a:t>14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версия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 нового классификатора профессий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" y="807062"/>
            <a:ext cx="7875393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04658" y="1995686"/>
            <a:ext cx="639149" cy="2232248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1995686"/>
            <a:ext cx="2880320" cy="2232248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6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</a:t>
            </a:r>
            <a:r>
              <a:rPr lang="ru-RU" sz="2400" dirty="0">
                <a:solidFill>
                  <a:srgbClr val="FF0000"/>
                </a:solidFill>
              </a:rPr>
              <a:t>14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версия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Новый менеджер сообщений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3558"/>
            <a:ext cx="661664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83637" y="1275604"/>
            <a:ext cx="1713570" cy="1944000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5787" y="1275604"/>
            <a:ext cx="4752528" cy="1944216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83637" y="3291830"/>
            <a:ext cx="6480720" cy="1440160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3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Менеджер сообщений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" y="1203598"/>
            <a:ext cx="4696566" cy="324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" y="1995686"/>
            <a:ext cx="3781425" cy="14573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8"/>
            <a:ext cx="564897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9742"/>
            <a:ext cx="1152128" cy="37692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504" y="3435846"/>
            <a:ext cx="3312368" cy="936104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99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Информационный ландшафт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41861" y="2179471"/>
            <a:ext cx="1348740" cy="1320448"/>
            <a:chOff x="1760934" y="1419622"/>
            <a:chExt cx="1348740" cy="1351597"/>
          </a:xfrm>
        </p:grpSpPr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1760934" y="1419622"/>
              <a:ext cx="1348740" cy="1351597"/>
            </a:xfrm>
            <a:custGeom>
              <a:avLst/>
              <a:gdLst>
                <a:gd name="T0" fmla="*/ 370 w 394"/>
                <a:gd name="T1" fmla="*/ 0 h 394"/>
                <a:gd name="T2" fmla="*/ 257 w 394"/>
                <a:gd name="T3" fmla="*/ 0 h 394"/>
                <a:gd name="T4" fmla="*/ 246 w 394"/>
                <a:gd name="T5" fmla="*/ 17 h 394"/>
                <a:gd name="T6" fmla="*/ 249 w 394"/>
                <a:gd name="T7" fmla="*/ 38 h 394"/>
                <a:gd name="T8" fmla="*/ 219 w 394"/>
                <a:gd name="T9" fmla="*/ 70 h 394"/>
                <a:gd name="T10" fmla="*/ 197 w 394"/>
                <a:gd name="T11" fmla="*/ 74 h 394"/>
                <a:gd name="T12" fmla="*/ 175 w 394"/>
                <a:gd name="T13" fmla="*/ 70 h 394"/>
                <a:gd name="T14" fmla="*/ 145 w 394"/>
                <a:gd name="T15" fmla="*/ 38 h 394"/>
                <a:gd name="T16" fmla="*/ 148 w 394"/>
                <a:gd name="T17" fmla="*/ 17 h 394"/>
                <a:gd name="T18" fmla="*/ 138 w 394"/>
                <a:gd name="T19" fmla="*/ 0 h 394"/>
                <a:gd name="T20" fmla="*/ 24 w 394"/>
                <a:gd name="T21" fmla="*/ 0 h 394"/>
                <a:gd name="T22" fmla="*/ 0 w 394"/>
                <a:gd name="T23" fmla="*/ 24 h 394"/>
                <a:gd name="T24" fmla="*/ 0 w 394"/>
                <a:gd name="T25" fmla="*/ 144 h 394"/>
                <a:gd name="T26" fmla="*/ 13 w 394"/>
                <a:gd name="T27" fmla="*/ 151 h 394"/>
                <a:gd name="T28" fmla="*/ 32 w 394"/>
                <a:gd name="T29" fmla="*/ 145 h 394"/>
                <a:gd name="T30" fmla="*/ 38 w 394"/>
                <a:gd name="T31" fmla="*/ 145 h 394"/>
                <a:gd name="T32" fmla="*/ 70 w 394"/>
                <a:gd name="T33" fmla="*/ 175 h 394"/>
                <a:gd name="T34" fmla="*/ 74 w 394"/>
                <a:gd name="T35" fmla="*/ 197 h 394"/>
                <a:gd name="T36" fmla="*/ 70 w 394"/>
                <a:gd name="T37" fmla="*/ 219 h 394"/>
                <a:gd name="T38" fmla="*/ 38 w 394"/>
                <a:gd name="T39" fmla="*/ 249 h 394"/>
                <a:gd name="T40" fmla="*/ 32 w 394"/>
                <a:gd name="T41" fmla="*/ 249 h 394"/>
                <a:gd name="T42" fmla="*/ 13 w 394"/>
                <a:gd name="T43" fmla="*/ 243 h 394"/>
                <a:gd name="T44" fmla="*/ 0 w 394"/>
                <a:gd name="T45" fmla="*/ 250 h 394"/>
                <a:gd name="T46" fmla="*/ 0 w 394"/>
                <a:gd name="T47" fmla="*/ 370 h 394"/>
                <a:gd name="T48" fmla="*/ 24 w 394"/>
                <a:gd name="T49" fmla="*/ 394 h 394"/>
                <a:gd name="T50" fmla="*/ 137 w 394"/>
                <a:gd name="T51" fmla="*/ 394 h 394"/>
                <a:gd name="T52" fmla="*/ 148 w 394"/>
                <a:gd name="T53" fmla="*/ 377 h 394"/>
                <a:gd name="T54" fmla="*/ 145 w 394"/>
                <a:gd name="T55" fmla="*/ 356 h 394"/>
                <a:gd name="T56" fmla="*/ 175 w 394"/>
                <a:gd name="T57" fmla="*/ 324 h 394"/>
                <a:gd name="T58" fmla="*/ 197 w 394"/>
                <a:gd name="T59" fmla="*/ 320 h 394"/>
                <a:gd name="T60" fmla="*/ 197 w 394"/>
                <a:gd name="T61" fmla="*/ 320 h 394"/>
                <a:gd name="T62" fmla="*/ 219 w 394"/>
                <a:gd name="T63" fmla="*/ 324 h 394"/>
                <a:gd name="T64" fmla="*/ 249 w 394"/>
                <a:gd name="T65" fmla="*/ 356 h 394"/>
                <a:gd name="T66" fmla="*/ 246 w 394"/>
                <a:gd name="T67" fmla="*/ 377 h 394"/>
                <a:gd name="T68" fmla="*/ 256 w 394"/>
                <a:gd name="T69" fmla="*/ 394 h 394"/>
                <a:gd name="T70" fmla="*/ 370 w 394"/>
                <a:gd name="T71" fmla="*/ 394 h 394"/>
                <a:gd name="T72" fmla="*/ 394 w 394"/>
                <a:gd name="T73" fmla="*/ 370 h 394"/>
                <a:gd name="T74" fmla="*/ 394 w 394"/>
                <a:gd name="T75" fmla="*/ 250 h 394"/>
                <a:gd name="T76" fmla="*/ 381 w 394"/>
                <a:gd name="T77" fmla="*/ 243 h 394"/>
                <a:gd name="T78" fmla="*/ 362 w 394"/>
                <a:gd name="T79" fmla="*/ 249 h 394"/>
                <a:gd name="T80" fmla="*/ 356 w 394"/>
                <a:gd name="T81" fmla="*/ 249 h 394"/>
                <a:gd name="T82" fmla="*/ 324 w 394"/>
                <a:gd name="T83" fmla="*/ 219 h 394"/>
                <a:gd name="T84" fmla="*/ 320 w 394"/>
                <a:gd name="T85" fmla="*/ 197 h 394"/>
                <a:gd name="T86" fmla="*/ 324 w 394"/>
                <a:gd name="T87" fmla="*/ 175 h 394"/>
                <a:gd name="T88" fmla="*/ 356 w 394"/>
                <a:gd name="T89" fmla="*/ 145 h 394"/>
                <a:gd name="T90" fmla="*/ 362 w 394"/>
                <a:gd name="T91" fmla="*/ 145 h 394"/>
                <a:gd name="T92" fmla="*/ 381 w 394"/>
                <a:gd name="T93" fmla="*/ 151 h 394"/>
                <a:gd name="T94" fmla="*/ 394 w 394"/>
                <a:gd name="T95" fmla="*/ 144 h 394"/>
                <a:gd name="T96" fmla="*/ 394 w 394"/>
                <a:gd name="T97" fmla="*/ 24 h 394"/>
                <a:gd name="T98" fmla="*/ 370 w 394"/>
                <a:gd name="T9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94">
                  <a:moveTo>
                    <a:pt x="370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2" y="9"/>
                    <a:pt x="246" y="17"/>
                  </a:cubicBezTo>
                  <a:cubicBezTo>
                    <a:pt x="249" y="24"/>
                    <a:pt x="250" y="31"/>
                    <a:pt x="249" y="38"/>
                  </a:cubicBezTo>
                  <a:cubicBezTo>
                    <a:pt x="247" y="52"/>
                    <a:pt x="235" y="64"/>
                    <a:pt x="219" y="70"/>
                  </a:cubicBezTo>
                  <a:cubicBezTo>
                    <a:pt x="212" y="72"/>
                    <a:pt x="205" y="74"/>
                    <a:pt x="197" y="74"/>
                  </a:cubicBezTo>
                  <a:cubicBezTo>
                    <a:pt x="189" y="74"/>
                    <a:pt x="182" y="72"/>
                    <a:pt x="175" y="70"/>
                  </a:cubicBezTo>
                  <a:cubicBezTo>
                    <a:pt x="159" y="64"/>
                    <a:pt x="147" y="52"/>
                    <a:pt x="145" y="38"/>
                  </a:cubicBezTo>
                  <a:cubicBezTo>
                    <a:pt x="144" y="31"/>
                    <a:pt x="145" y="24"/>
                    <a:pt x="148" y="17"/>
                  </a:cubicBezTo>
                  <a:cubicBezTo>
                    <a:pt x="152" y="9"/>
                    <a:pt x="146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7" y="154"/>
                    <a:pt x="13" y="151"/>
                  </a:cubicBezTo>
                  <a:cubicBezTo>
                    <a:pt x="19" y="147"/>
                    <a:pt x="25" y="145"/>
                    <a:pt x="32" y="145"/>
                  </a:cubicBezTo>
                  <a:cubicBezTo>
                    <a:pt x="34" y="145"/>
                    <a:pt x="36" y="145"/>
                    <a:pt x="38" y="145"/>
                  </a:cubicBezTo>
                  <a:cubicBezTo>
                    <a:pt x="52" y="147"/>
                    <a:pt x="64" y="159"/>
                    <a:pt x="70" y="175"/>
                  </a:cubicBezTo>
                  <a:cubicBezTo>
                    <a:pt x="72" y="182"/>
                    <a:pt x="74" y="189"/>
                    <a:pt x="74" y="197"/>
                  </a:cubicBezTo>
                  <a:cubicBezTo>
                    <a:pt x="74" y="205"/>
                    <a:pt x="72" y="212"/>
                    <a:pt x="70" y="219"/>
                  </a:cubicBezTo>
                  <a:cubicBezTo>
                    <a:pt x="64" y="235"/>
                    <a:pt x="52" y="247"/>
                    <a:pt x="38" y="249"/>
                  </a:cubicBezTo>
                  <a:cubicBezTo>
                    <a:pt x="36" y="249"/>
                    <a:pt x="34" y="249"/>
                    <a:pt x="32" y="249"/>
                  </a:cubicBezTo>
                  <a:cubicBezTo>
                    <a:pt x="25" y="249"/>
                    <a:pt x="19" y="247"/>
                    <a:pt x="13" y="243"/>
                  </a:cubicBezTo>
                  <a:cubicBezTo>
                    <a:pt x="7" y="240"/>
                    <a:pt x="0" y="244"/>
                    <a:pt x="0" y="25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83"/>
                    <a:pt x="11" y="394"/>
                    <a:pt x="24" y="394"/>
                  </a:cubicBezTo>
                  <a:cubicBezTo>
                    <a:pt x="137" y="394"/>
                    <a:pt x="137" y="394"/>
                    <a:pt x="137" y="394"/>
                  </a:cubicBezTo>
                  <a:cubicBezTo>
                    <a:pt x="146" y="394"/>
                    <a:pt x="152" y="385"/>
                    <a:pt x="148" y="377"/>
                  </a:cubicBezTo>
                  <a:cubicBezTo>
                    <a:pt x="145" y="370"/>
                    <a:pt x="144" y="363"/>
                    <a:pt x="145" y="356"/>
                  </a:cubicBezTo>
                  <a:cubicBezTo>
                    <a:pt x="147" y="342"/>
                    <a:pt x="159" y="330"/>
                    <a:pt x="175" y="324"/>
                  </a:cubicBezTo>
                  <a:cubicBezTo>
                    <a:pt x="182" y="322"/>
                    <a:pt x="189" y="320"/>
                    <a:pt x="197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205" y="320"/>
                    <a:pt x="212" y="322"/>
                    <a:pt x="219" y="324"/>
                  </a:cubicBezTo>
                  <a:cubicBezTo>
                    <a:pt x="235" y="330"/>
                    <a:pt x="247" y="342"/>
                    <a:pt x="249" y="356"/>
                  </a:cubicBezTo>
                  <a:cubicBezTo>
                    <a:pt x="250" y="363"/>
                    <a:pt x="249" y="370"/>
                    <a:pt x="246" y="377"/>
                  </a:cubicBezTo>
                  <a:cubicBezTo>
                    <a:pt x="242" y="385"/>
                    <a:pt x="248" y="394"/>
                    <a:pt x="256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83" y="394"/>
                    <a:pt x="394" y="383"/>
                    <a:pt x="394" y="370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4" y="244"/>
                    <a:pt x="387" y="240"/>
                    <a:pt x="381" y="243"/>
                  </a:cubicBezTo>
                  <a:cubicBezTo>
                    <a:pt x="375" y="247"/>
                    <a:pt x="369" y="249"/>
                    <a:pt x="362" y="249"/>
                  </a:cubicBezTo>
                  <a:cubicBezTo>
                    <a:pt x="360" y="249"/>
                    <a:pt x="358" y="249"/>
                    <a:pt x="356" y="249"/>
                  </a:cubicBezTo>
                  <a:cubicBezTo>
                    <a:pt x="342" y="247"/>
                    <a:pt x="330" y="235"/>
                    <a:pt x="324" y="219"/>
                  </a:cubicBezTo>
                  <a:cubicBezTo>
                    <a:pt x="322" y="212"/>
                    <a:pt x="320" y="205"/>
                    <a:pt x="320" y="197"/>
                  </a:cubicBezTo>
                  <a:cubicBezTo>
                    <a:pt x="320" y="189"/>
                    <a:pt x="322" y="182"/>
                    <a:pt x="324" y="175"/>
                  </a:cubicBezTo>
                  <a:cubicBezTo>
                    <a:pt x="330" y="159"/>
                    <a:pt x="342" y="147"/>
                    <a:pt x="356" y="145"/>
                  </a:cubicBezTo>
                  <a:cubicBezTo>
                    <a:pt x="358" y="145"/>
                    <a:pt x="360" y="145"/>
                    <a:pt x="362" y="145"/>
                  </a:cubicBezTo>
                  <a:cubicBezTo>
                    <a:pt x="369" y="145"/>
                    <a:pt x="375" y="147"/>
                    <a:pt x="381" y="151"/>
                  </a:cubicBezTo>
                  <a:cubicBezTo>
                    <a:pt x="387" y="154"/>
                    <a:pt x="394" y="150"/>
                    <a:pt x="394" y="144"/>
                  </a:cubicBezTo>
                  <a:cubicBezTo>
                    <a:pt x="394" y="24"/>
                    <a:pt x="394" y="24"/>
                    <a:pt x="394" y="24"/>
                  </a:cubicBezTo>
                  <a:cubicBezTo>
                    <a:pt x="394" y="11"/>
                    <a:pt x="383" y="0"/>
                    <a:pt x="37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pic>
          <p:nvPicPr>
            <p:cNvPr id="7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779662"/>
              <a:ext cx="623611" cy="62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000790" y="2179471"/>
            <a:ext cx="1345882" cy="1320448"/>
            <a:chOff x="6000790" y="2179471"/>
            <a:chExt cx="1345882" cy="1320448"/>
          </a:xfrm>
        </p:grpSpPr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6000790" y="2179471"/>
              <a:ext cx="1345882" cy="1320448"/>
            </a:xfrm>
            <a:custGeom>
              <a:avLst/>
              <a:gdLst>
                <a:gd name="T0" fmla="*/ 369 w 393"/>
                <a:gd name="T1" fmla="*/ 0 h 394"/>
                <a:gd name="T2" fmla="*/ 258 w 393"/>
                <a:gd name="T3" fmla="*/ 0 h 394"/>
                <a:gd name="T4" fmla="*/ 248 w 393"/>
                <a:gd name="T5" fmla="*/ 17 h 394"/>
                <a:gd name="T6" fmla="*/ 251 w 393"/>
                <a:gd name="T7" fmla="*/ 38 h 394"/>
                <a:gd name="T8" fmla="*/ 221 w 393"/>
                <a:gd name="T9" fmla="*/ 70 h 394"/>
                <a:gd name="T10" fmla="*/ 199 w 393"/>
                <a:gd name="T11" fmla="*/ 74 h 394"/>
                <a:gd name="T12" fmla="*/ 177 w 393"/>
                <a:gd name="T13" fmla="*/ 70 h 394"/>
                <a:gd name="T14" fmla="*/ 147 w 393"/>
                <a:gd name="T15" fmla="*/ 38 h 394"/>
                <a:gd name="T16" fmla="*/ 150 w 393"/>
                <a:gd name="T17" fmla="*/ 17 h 394"/>
                <a:gd name="T18" fmla="*/ 139 w 393"/>
                <a:gd name="T19" fmla="*/ 0 h 394"/>
                <a:gd name="T20" fmla="*/ 24 w 393"/>
                <a:gd name="T21" fmla="*/ 0 h 394"/>
                <a:gd name="T22" fmla="*/ 0 w 393"/>
                <a:gd name="T23" fmla="*/ 24 h 394"/>
                <a:gd name="T24" fmla="*/ 0 w 393"/>
                <a:gd name="T25" fmla="*/ 144 h 394"/>
                <a:gd name="T26" fmla="*/ 12 w 393"/>
                <a:gd name="T27" fmla="*/ 151 h 394"/>
                <a:gd name="T28" fmla="*/ 32 w 393"/>
                <a:gd name="T29" fmla="*/ 145 h 394"/>
                <a:gd name="T30" fmla="*/ 37 w 393"/>
                <a:gd name="T31" fmla="*/ 145 h 394"/>
                <a:gd name="T32" fmla="*/ 70 w 393"/>
                <a:gd name="T33" fmla="*/ 175 h 394"/>
                <a:gd name="T34" fmla="*/ 73 w 393"/>
                <a:gd name="T35" fmla="*/ 197 h 394"/>
                <a:gd name="T36" fmla="*/ 70 w 393"/>
                <a:gd name="T37" fmla="*/ 219 h 394"/>
                <a:gd name="T38" fmla="*/ 37 w 393"/>
                <a:gd name="T39" fmla="*/ 249 h 394"/>
                <a:gd name="T40" fmla="*/ 32 w 393"/>
                <a:gd name="T41" fmla="*/ 249 h 394"/>
                <a:gd name="T42" fmla="*/ 12 w 393"/>
                <a:gd name="T43" fmla="*/ 243 h 394"/>
                <a:gd name="T44" fmla="*/ 0 w 393"/>
                <a:gd name="T45" fmla="*/ 250 h 394"/>
                <a:gd name="T46" fmla="*/ 0 w 393"/>
                <a:gd name="T47" fmla="*/ 370 h 394"/>
                <a:gd name="T48" fmla="*/ 24 w 393"/>
                <a:gd name="T49" fmla="*/ 394 h 394"/>
                <a:gd name="T50" fmla="*/ 139 w 393"/>
                <a:gd name="T51" fmla="*/ 394 h 394"/>
                <a:gd name="T52" fmla="*/ 150 w 393"/>
                <a:gd name="T53" fmla="*/ 377 h 394"/>
                <a:gd name="T54" fmla="*/ 147 w 393"/>
                <a:gd name="T55" fmla="*/ 356 h 394"/>
                <a:gd name="T56" fmla="*/ 177 w 393"/>
                <a:gd name="T57" fmla="*/ 324 h 394"/>
                <a:gd name="T58" fmla="*/ 198 w 393"/>
                <a:gd name="T59" fmla="*/ 320 h 394"/>
                <a:gd name="T60" fmla="*/ 199 w 393"/>
                <a:gd name="T61" fmla="*/ 320 h 394"/>
                <a:gd name="T62" fmla="*/ 221 w 393"/>
                <a:gd name="T63" fmla="*/ 324 h 394"/>
                <a:gd name="T64" fmla="*/ 251 w 393"/>
                <a:gd name="T65" fmla="*/ 356 h 394"/>
                <a:gd name="T66" fmla="*/ 248 w 393"/>
                <a:gd name="T67" fmla="*/ 377 h 394"/>
                <a:gd name="T68" fmla="*/ 258 w 393"/>
                <a:gd name="T69" fmla="*/ 394 h 394"/>
                <a:gd name="T70" fmla="*/ 369 w 393"/>
                <a:gd name="T71" fmla="*/ 394 h 394"/>
                <a:gd name="T72" fmla="*/ 393 w 393"/>
                <a:gd name="T73" fmla="*/ 370 h 394"/>
                <a:gd name="T74" fmla="*/ 393 w 393"/>
                <a:gd name="T75" fmla="*/ 250 h 394"/>
                <a:gd name="T76" fmla="*/ 381 w 393"/>
                <a:gd name="T77" fmla="*/ 243 h 394"/>
                <a:gd name="T78" fmla="*/ 361 w 393"/>
                <a:gd name="T79" fmla="*/ 249 h 394"/>
                <a:gd name="T80" fmla="*/ 356 w 393"/>
                <a:gd name="T81" fmla="*/ 249 h 394"/>
                <a:gd name="T82" fmla="*/ 324 w 393"/>
                <a:gd name="T83" fmla="*/ 219 h 394"/>
                <a:gd name="T84" fmla="*/ 320 w 393"/>
                <a:gd name="T85" fmla="*/ 197 h 394"/>
                <a:gd name="T86" fmla="*/ 324 w 393"/>
                <a:gd name="T87" fmla="*/ 175 h 394"/>
                <a:gd name="T88" fmla="*/ 356 w 393"/>
                <a:gd name="T89" fmla="*/ 145 h 394"/>
                <a:gd name="T90" fmla="*/ 361 w 393"/>
                <a:gd name="T91" fmla="*/ 145 h 394"/>
                <a:gd name="T92" fmla="*/ 381 w 393"/>
                <a:gd name="T93" fmla="*/ 151 h 394"/>
                <a:gd name="T94" fmla="*/ 393 w 393"/>
                <a:gd name="T95" fmla="*/ 144 h 394"/>
                <a:gd name="T96" fmla="*/ 393 w 393"/>
                <a:gd name="T97" fmla="*/ 24 h 394"/>
                <a:gd name="T98" fmla="*/ 369 w 393"/>
                <a:gd name="T9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3" h="394">
                  <a:moveTo>
                    <a:pt x="369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49" y="0"/>
                    <a:pt x="244" y="9"/>
                    <a:pt x="248" y="17"/>
                  </a:cubicBezTo>
                  <a:cubicBezTo>
                    <a:pt x="251" y="24"/>
                    <a:pt x="252" y="31"/>
                    <a:pt x="251" y="38"/>
                  </a:cubicBezTo>
                  <a:cubicBezTo>
                    <a:pt x="248" y="52"/>
                    <a:pt x="237" y="64"/>
                    <a:pt x="221" y="70"/>
                  </a:cubicBezTo>
                  <a:cubicBezTo>
                    <a:pt x="214" y="72"/>
                    <a:pt x="206" y="74"/>
                    <a:pt x="199" y="74"/>
                  </a:cubicBezTo>
                  <a:cubicBezTo>
                    <a:pt x="191" y="74"/>
                    <a:pt x="183" y="72"/>
                    <a:pt x="177" y="70"/>
                  </a:cubicBezTo>
                  <a:cubicBezTo>
                    <a:pt x="160" y="64"/>
                    <a:pt x="149" y="52"/>
                    <a:pt x="147" y="38"/>
                  </a:cubicBezTo>
                  <a:cubicBezTo>
                    <a:pt x="146" y="31"/>
                    <a:pt x="147" y="24"/>
                    <a:pt x="150" y="17"/>
                  </a:cubicBezTo>
                  <a:cubicBezTo>
                    <a:pt x="153" y="9"/>
                    <a:pt x="148" y="0"/>
                    <a:pt x="13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7" y="154"/>
                    <a:pt x="12" y="151"/>
                  </a:cubicBezTo>
                  <a:cubicBezTo>
                    <a:pt x="18" y="147"/>
                    <a:pt x="25" y="145"/>
                    <a:pt x="32" y="145"/>
                  </a:cubicBezTo>
                  <a:cubicBezTo>
                    <a:pt x="34" y="145"/>
                    <a:pt x="36" y="145"/>
                    <a:pt x="37" y="145"/>
                  </a:cubicBezTo>
                  <a:cubicBezTo>
                    <a:pt x="52" y="147"/>
                    <a:pt x="64" y="159"/>
                    <a:pt x="70" y="175"/>
                  </a:cubicBezTo>
                  <a:cubicBezTo>
                    <a:pt x="72" y="182"/>
                    <a:pt x="73" y="189"/>
                    <a:pt x="73" y="197"/>
                  </a:cubicBezTo>
                  <a:cubicBezTo>
                    <a:pt x="73" y="205"/>
                    <a:pt x="72" y="212"/>
                    <a:pt x="70" y="219"/>
                  </a:cubicBezTo>
                  <a:cubicBezTo>
                    <a:pt x="64" y="235"/>
                    <a:pt x="52" y="247"/>
                    <a:pt x="37" y="249"/>
                  </a:cubicBezTo>
                  <a:cubicBezTo>
                    <a:pt x="36" y="249"/>
                    <a:pt x="34" y="249"/>
                    <a:pt x="32" y="249"/>
                  </a:cubicBezTo>
                  <a:cubicBezTo>
                    <a:pt x="25" y="249"/>
                    <a:pt x="18" y="247"/>
                    <a:pt x="12" y="243"/>
                  </a:cubicBezTo>
                  <a:cubicBezTo>
                    <a:pt x="7" y="240"/>
                    <a:pt x="0" y="244"/>
                    <a:pt x="0" y="25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83"/>
                    <a:pt x="11" y="394"/>
                    <a:pt x="24" y="394"/>
                  </a:cubicBezTo>
                  <a:cubicBezTo>
                    <a:pt x="139" y="394"/>
                    <a:pt x="139" y="394"/>
                    <a:pt x="139" y="394"/>
                  </a:cubicBezTo>
                  <a:cubicBezTo>
                    <a:pt x="148" y="394"/>
                    <a:pt x="153" y="385"/>
                    <a:pt x="150" y="377"/>
                  </a:cubicBezTo>
                  <a:cubicBezTo>
                    <a:pt x="147" y="370"/>
                    <a:pt x="146" y="363"/>
                    <a:pt x="147" y="356"/>
                  </a:cubicBezTo>
                  <a:cubicBezTo>
                    <a:pt x="149" y="342"/>
                    <a:pt x="160" y="330"/>
                    <a:pt x="177" y="324"/>
                  </a:cubicBezTo>
                  <a:cubicBezTo>
                    <a:pt x="183" y="322"/>
                    <a:pt x="191" y="320"/>
                    <a:pt x="198" y="320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206" y="320"/>
                    <a:pt x="214" y="322"/>
                    <a:pt x="221" y="324"/>
                  </a:cubicBezTo>
                  <a:cubicBezTo>
                    <a:pt x="237" y="330"/>
                    <a:pt x="248" y="342"/>
                    <a:pt x="251" y="356"/>
                  </a:cubicBezTo>
                  <a:cubicBezTo>
                    <a:pt x="252" y="363"/>
                    <a:pt x="251" y="370"/>
                    <a:pt x="248" y="377"/>
                  </a:cubicBezTo>
                  <a:cubicBezTo>
                    <a:pt x="244" y="385"/>
                    <a:pt x="249" y="394"/>
                    <a:pt x="258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83" y="394"/>
                    <a:pt x="393" y="383"/>
                    <a:pt x="393" y="370"/>
                  </a:cubicBezTo>
                  <a:cubicBezTo>
                    <a:pt x="393" y="250"/>
                    <a:pt x="393" y="250"/>
                    <a:pt x="393" y="250"/>
                  </a:cubicBezTo>
                  <a:cubicBezTo>
                    <a:pt x="393" y="244"/>
                    <a:pt x="386" y="240"/>
                    <a:pt x="381" y="243"/>
                  </a:cubicBezTo>
                  <a:cubicBezTo>
                    <a:pt x="375" y="247"/>
                    <a:pt x="368" y="249"/>
                    <a:pt x="361" y="249"/>
                  </a:cubicBezTo>
                  <a:cubicBezTo>
                    <a:pt x="360" y="249"/>
                    <a:pt x="358" y="249"/>
                    <a:pt x="356" y="249"/>
                  </a:cubicBezTo>
                  <a:cubicBezTo>
                    <a:pt x="342" y="247"/>
                    <a:pt x="329" y="235"/>
                    <a:pt x="324" y="219"/>
                  </a:cubicBezTo>
                  <a:cubicBezTo>
                    <a:pt x="321" y="212"/>
                    <a:pt x="320" y="205"/>
                    <a:pt x="320" y="197"/>
                  </a:cubicBezTo>
                  <a:cubicBezTo>
                    <a:pt x="320" y="189"/>
                    <a:pt x="321" y="182"/>
                    <a:pt x="324" y="175"/>
                  </a:cubicBezTo>
                  <a:cubicBezTo>
                    <a:pt x="329" y="159"/>
                    <a:pt x="342" y="147"/>
                    <a:pt x="356" y="145"/>
                  </a:cubicBezTo>
                  <a:cubicBezTo>
                    <a:pt x="358" y="145"/>
                    <a:pt x="360" y="145"/>
                    <a:pt x="361" y="145"/>
                  </a:cubicBezTo>
                  <a:cubicBezTo>
                    <a:pt x="368" y="145"/>
                    <a:pt x="375" y="147"/>
                    <a:pt x="381" y="151"/>
                  </a:cubicBezTo>
                  <a:cubicBezTo>
                    <a:pt x="386" y="154"/>
                    <a:pt x="393" y="150"/>
                    <a:pt x="393" y="144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93" y="11"/>
                    <a:pt x="383" y="0"/>
                    <a:pt x="369" y="0"/>
                  </a:cubicBez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>
                <a:solidFill>
                  <a:srgbClr val="414042"/>
                </a:solidFill>
              </a:endParaRPr>
            </a:p>
          </p:txBody>
        </p:sp>
        <p:pic>
          <p:nvPicPr>
            <p:cNvPr id="76" name="Picture 3" descr="C:\Work\Графика\Конференция 2024\3Ресурс 204-1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72" y="2586896"/>
              <a:ext cx="521119" cy="50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296743" y="2179471"/>
            <a:ext cx="1884522" cy="1320448"/>
            <a:chOff x="4296743" y="2179471"/>
            <a:chExt cx="1884522" cy="1320448"/>
          </a:xfrm>
        </p:grpSpPr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4296743" y="2179471"/>
              <a:ext cx="1884522" cy="1320448"/>
            </a:xfrm>
            <a:custGeom>
              <a:avLst/>
              <a:gdLst>
                <a:gd name="T0" fmla="*/ 547 w 550"/>
                <a:gd name="T1" fmla="*/ 182 h 394"/>
                <a:gd name="T2" fmla="*/ 531 w 550"/>
                <a:gd name="T3" fmla="*/ 165 h 394"/>
                <a:gd name="T4" fmla="*/ 512 w 550"/>
                <a:gd name="T5" fmla="*/ 176 h 394"/>
                <a:gd name="T6" fmla="*/ 511 w 550"/>
                <a:gd name="T7" fmla="*/ 176 h 394"/>
                <a:gd name="T8" fmla="*/ 477 w 550"/>
                <a:gd name="T9" fmla="*/ 164 h 394"/>
                <a:gd name="T10" fmla="*/ 477 w 550"/>
                <a:gd name="T11" fmla="*/ 24 h 394"/>
                <a:gd name="T12" fmla="*/ 453 w 550"/>
                <a:gd name="T13" fmla="*/ 0 h 394"/>
                <a:gd name="T14" fmla="*/ 337 w 550"/>
                <a:gd name="T15" fmla="*/ 0 h 394"/>
                <a:gd name="T16" fmla="*/ 326 w 550"/>
                <a:gd name="T17" fmla="*/ 17 h 394"/>
                <a:gd name="T18" fmla="*/ 329 w 550"/>
                <a:gd name="T19" fmla="*/ 38 h 394"/>
                <a:gd name="T20" fmla="*/ 299 w 550"/>
                <a:gd name="T21" fmla="*/ 70 h 394"/>
                <a:gd name="T22" fmla="*/ 277 w 550"/>
                <a:gd name="T23" fmla="*/ 74 h 394"/>
                <a:gd name="T24" fmla="*/ 255 w 550"/>
                <a:gd name="T25" fmla="*/ 70 h 394"/>
                <a:gd name="T26" fmla="*/ 225 w 550"/>
                <a:gd name="T27" fmla="*/ 38 h 394"/>
                <a:gd name="T28" fmla="*/ 228 w 550"/>
                <a:gd name="T29" fmla="*/ 17 h 394"/>
                <a:gd name="T30" fmla="*/ 218 w 550"/>
                <a:gd name="T31" fmla="*/ 0 h 394"/>
                <a:gd name="T32" fmla="*/ 97 w 550"/>
                <a:gd name="T33" fmla="*/ 0 h 394"/>
                <a:gd name="T34" fmla="*/ 73 w 550"/>
                <a:gd name="T35" fmla="*/ 24 h 394"/>
                <a:gd name="T36" fmla="*/ 73 w 550"/>
                <a:gd name="T37" fmla="*/ 156 h 394"/>
                <a:gd name="T38" fmla="*/ 43 w 550"/>
                <a:gd name="T39" fmla="*/ 179 h 394"/>
                <a:gd name="T40" fmla="*/ 38 w 550"/>
                <a:gd name="T41" fmla="*/ 176 h 394"/>
                <a:gd name="T42" fmla="*/ 19 w 550"/>
                <a:gd name="T43" fmla="*/ 165 h 394"/>
                <a:gd name="T44" fmla="*/ 3 w 550"/>
                <a:gd name="T45" fmla="*/ 182 h 394"/>
                <a:gd name="T46" fmla="*/ 0 w 550"/>
                <a:gd name="T47" fmla="*/ 197 h 394"/>
                <a:gd name="T48" fmla="*/ 3 w 550"/>
                <a:gd name="T49" fmla="*/ 212 h 394"/>
                <a:gd name="T50" fmla="*/ 19 w 550"/>
                <a:gd name="T51" fmla="*/ 229 h 394"/>
                <a:gd name="T52" fmla="*/ 38 w 550"/>
                <a:gd name="T53" fmla="*/ 218 h 394"/>
                <a:gd name="T54" fmla="*/ 39 w 550"/>
                <a:gd name="T55" fmla="*/ 218 h 394"/>
                <a:gd name="T56" fmla="*/ 73 w 550"/>
                <a:gd name="T57" fmla="*/ 230 h 394"/>
                <a:gd name="T58" fmla="*/ 73 w 550"/>
                <a:gd name="T59" fmla="*/ 370 h 394"/>
                <a:gd name="T60" fmla="*/ 97 w 550"/>
                <a:gd name="T61" fmla="*/ 394 h 394"/>
                <a:gd name="T62" fmla="*/ 217 w 550"/>
                <a:gd name="T63" fmla="*/ 394 h 394"/>
                <a:gd name="T64" fmla="*/ 228 w 550"/>
                <a:gd name="T65" fmla="*/ 377 h 394"/>
                <a:gd name="T66" fmla="*/ 225 w 550"/>
                <a:gd name="T67" fmla="*/ 356 h 394"/>
                <a:gd name="T68" fmla="*/ 255 w 550"/>
                <a:gd name="T69" fmla="*/ 324 h 394"/>
                <a:gd name="T70" fmla="*/ 277 w 550"/>
                <a:gd name="T71" fmla="*/ 320 h 394"/>
                <a:gd name="T72" fmla="*/ 277 w 550"/>
                <a:gd name="T73" fmla="*/ 320 h 394"/>
                <a:gd name="T74" fmla="*/ 299 w 550"/>
                <a:gd name="T75" fmla="*/ 324 h 394"/>
                <a:gd name="T76" fmla="*/ 329 w 550"/>
                <a:gd name="T77" fmla="*/ 356 h 394"/>
                <a:gd name="T78" fmla="*/ 326 w 550"/>
                <a:gd name="T79" fmla="*/ 377 h 394"/>
                <a:gd name="T80" fmla="*/ 336 w 550"/>
                <a:gd name="T81" fmla="*/ 394 h 394"/>
                <a:gd name="T82" fmla="*/ 453 w 550"/>
                <a:gd name="T83" fmla="*/ 394 h 394"/>
                <a:gd name="T84" fmla="*/ 477 w 550"/>
                <a:gd name="T85" fmla="*/ 370 h 394"/>
                <a:gd name="T86" fmla="*/ 477 w 550"/>
                <a:gd name="T87" fmla="*/ 238 h 394"/>
                <a:gd name="T88" fmla="*/ 507 w 550"/>
                <a:gd name="T89" fmla="*/ 215 h 394"/>
                <a:gd name="T90" fmla="*/ 512 w 550"/>
                <a:gd name="T91" fmla="*/ 218 h 394"/>
                <a:gd name="T92" fmla="*/ 531 w 550"/>
                <a:gd name="T93" fmla="*/ 229 h 394"/>
                <a:gd name="T94" fmla="*/ 547 w 550"/>
                <a:gd name="T95" fmla="*/ 212 h 394"/>
                <a:gd name="T96" fmla="*/ 550 w 550"/>
                <a:gd name="T97" fmla="*/ 197 h 394"/>
                <a:gd name="T98" fmla="*/ 547 w 550"/>
                <a:gd name="T99" fmla="*/ 18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394">
                  <a:moveTo>
                    <a:pt x="547" y="182"/>
                  </a:moveTo>
                  <a:cubicBezTo>
                    <a:pt x="545" y="174"/>
                    <a:pt x="539" y="166"/>
                    <a:pt x="531" y="165"/>
                  </a:cubicBezTo>
                  <a:cubicBezTo>
                    <a:pt x="523" y="163"/>
                    <a:pt x="516" y="170"/>
                    <a:pt x="512" y="176"/>
                  </a:cubicBezTo>
                  <a:cubicBezTo>
                    <a:pt x="511" y="176"/>
                    <a:pt x="511" y="176"/>
                    <a:pt x="511" y="176"/>
                  </a:cubicBezTo>
                  <a:cubicBezTo>
                    <a:pt x="500" y="191"/>
                    <a:pt x="477" y="183"/>
                    <a:pt x="477" y="164"/>
                  </a:cubicBezTo>
                  <a:cubicBezTo>
                    <a:pt x="477" y="24"/>
                    <a:pt x="477" y="24"/>
                    <a:pt x="477" y="24"/>
                  </a:cubicBezTo>
                  <a:cubicBezTo>
                    <a:pt x="477" y="11"/>
                    <a:pt x="466" y="0"/>
                    <a:pt x="45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28" y="0"/>
                    <a:pt x="322" y="9"/>
                    <a:pt x="326" y="17"/>
                  </a:cubicBezTo>
                  <a:cubicBezTo>
                    <a:pt x="329" y="24"/>
                    <a:pt x="330" y="31"/>
                    <a:pt x="329" y="38"/>
                  </a:cubicBezTo>
                  <a:cubicBezTo>
                    <a:pt x="327" y="52"/>
                    <a:pt x="315" y="64"/>
                    <a:pt x="299" y="70"/>
                  </a:cubicBezTo>
                  <a:cubicBezTo>
                    <a:pt x="292" y="72"/>
                    <a:pt x="285" y="74"/>
                    <a:pt x="277" y="74"/>
                  </a:cubicBezTo>
                  <a:cubicBezTo>
                    <a:pt x="269" y="74"/>
                    <a:pt x="262" y="72"/>
                    <a:pt x="255" y="70"/>
                  </a:cubicBezTo>
                  <a:cubicBezTo>
                    <a:pt x="239" y="64"/>
                    <a:pt x="227" y="52"/>
                    <a:pt x="225" y="38"/>
                  </a:cubicBezTo>
                  <a:cubicBezTo>
                    <a:pt x="224" y="31"/>
                    <a:pt x="225" y="24"/>
                    <a:pt x="228" y="17"/>
                  </a:cubicBezTo>
                  <a:cubicBezTo>
                    <a:pt x="232" y="9"/>
                    <a:pt x="226" y="0"/>
                    <a:pt x="21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4" y="0"/>
                    <a:pt x="73" y="11"/>
                    <a:pt x="73" y="24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73"/>
                    <a:pt x="60" y="183"/>
                    <a:pt x="43" y="179"/>
                  </a:cubicBezTo>
                  <a:cubicBezTo>
                    <a:pt x="40" y="178"/>
                    <a:pt x="39" y="177"/>
                    <a:pt x="38" y="176"/>
                  </a:cubicBezTo>
                  <a:cubicBezTo>
                    <a:pt x="34" y="170"/>
                    <a:pt x="27" y="163"/>
                    <a:pt x="19" y="165"/>
                  </a:cubicBezTo>
                  <a:cubicBezTo>
                    <a:pt x="11" y="166"/>
                    <a:pt x="5" y="174"/>
                    <a:pt x="3" y="182"/>
                  </a:cubicBezTo>
                  <a:cubicBezTo>
                    <a:pt x="1" y="186"/>
                    <a:pt x="0" y="192"/>
                    <a:pt x="0" y="197"/>
                  </a:cubicBezTo>
                  <a:cubicBezTo>
                    <a:pt x="0" y="202"/>
                    <a:pt x="1" y="208"/>
                    <a:pt x="3" y="212"/>
                  </a:cubicBezTo>
                  <a:cubicBezTo>
                    <a:pt x="5" y="220"/>
                    <a:pt x="11" y="228"/>
                    <a:pt x="19" y="229"/>
                  </a:cubicBezTo>
                  <a:cubicBezTo>
                    <a:pt x="27" y="231"/>
                    <a:pt x="34" y="224"/>
                    <a:pt x="38" y="218"/>
                  </a:cubicBezTo>
                  <a:cubicBezTo>
                    <a:pt x="39" y="218"/>
                    <a:pt x="39" y="218"/>
                    <a:pt x="39" y="218"/>
                  </a:cubicBezTo>
                  <a:cubicBezTo>
                    <a:pt x="50" y="203"/>
                    <a:pt x="73" y="211"/>
                    <a:pt x="73" y="230"/>
                  </a:cubicBezTo>
                  <a:cubicBezTo>
                    <a:pt x="73" y="370"/>
                    <a:pt x="73" y="370"/>
                    <a:pt x="73" y="370"/>
                  </a:cubicBezTo>
                  <a:cubicBezTo>
                    <a:pt x="73" y="383"/>
                    <a:pt x="84" y="394"/>
                    <a:pt x="97" y="394"/>
                  </a:cubicBezTo>
                  <a:cubicBezTo>
                    <a:pt x="217" y="394"/>
                    <a:pt x="217" y="394"/>
                    <a:pt x="217" y="394"/>
                  </a:cubicBezTo>
                  <a:cubicBezTo>
                    <a:pt x="226" y="394"/>
                    <a:pt x="232" y="385"/>
                    <a:pt x="228" y="377"/>
                  </a:cubicBezTo>
                  <a:cubicBezTo>
                    <a:pt x="225" y="370"/>
                    <a:pt x="224" y="363"/>
                    <a:pt x="225" y="356"/>
                  </a:cubicBezTo>
                  <a:cubicBezTo>
                    <a:pt x="227" y="342"/>
                    <a:pt x="239" y="330"/>
                    <a:pt x="255" y="324"/>
                  </a:cubicBezTo>
                  <a:cubicBezTo>
                    <a:pt x="262" y="322"/>
                    <a:pt x="269" y="320"/>
                    <a:pt x="277" y="320"/>
                  </a:cubicBezTo>
                  <a:cubicBezTo>
                    <a:pt x="277" y="320"/>
                    <a:pt x="277" y="320"/>
                    <a:pt x="277" y="320"/>
                  </a:cubicBezTo>
                  <a:cubicBezTo>
                    <a:pt x="285" y="320"/>
                    <a:pt x="292" y="322"/>
                    <a:pt x="299" y="324"/>
                  </a:cubicBezTo>
                  <a:cubicBezTo>
                    <a:pt x="315" y="330"/>
                    <a:pt x="327" y="342"/>
                    <a:pt x="329" y="356"/>
                  </a:cubicBezTo>
                  <a:cubicBezTo>
                    <a:pt x="330" y="363"/>
                    <a:pt x="329" y="370"/>
                    <a:pt x="326" y="377"/>
                  </a:cubicBezTo>
                  <a:cubicBezTo>
                    <a:pt x="322" y="385"/>
                    <a:pt x="328" y="394"/>
                    <a:pt x="336" y="394"/>
                  </a:cubicBezTo>
                  <a:cubicBezTo>
                    <a:pt x="453" y="394"/>
                    <a:pt x="453" y="394"/>
                    <a:pt x="453" y="394"/>
                  </a:cubicBezTo>
                  <a:cubicBezTo>
                    <a:pt x="466" y="394"/>
                    <a:pt x="477" y="383"/>
                    <a:pt x="477" y="370"/>
                  </a:cubicBezTo>
                  <a:cubicBezTo>
                    <a:pt x="477" y="238"/>
                    <a:pt x="477" y="238"/>
                    <a:pt x="477" y="238"/>
                  </a:cubicBezTo>
                  <a:cubicBezTo>
                    <a:pt x="477" y="221"/>
                    <a:pt x="490" y="211"/>
                    <a:pt x="507" y="215"/>
                  </a:cubicBezTo>
                  <a:cubicBezTo>
                    <a:pt x="510" y="216"/>
                    <a:pt x="511" y="217"/>
                    <a:pt x="512" y="218"/>
                  </a:cubicBezTo>
                  <a:cubicBezTo>
                    <a:pt x="516" y="224"/>
                    <a:pt x="523" y="231"/>
                    <a:pt x="531" y="229"/>
                  </a:cubicBezTo>
                  <a:cubicBezTo>
                    <a:pt x="539" y="228"/>
                    <a:pt x="545" y="220"/>
                    <a:pt x="547" y="212"/>
                  </a:cubicBezTo>
                  <a:cubicBezTo>
                    <a:pt x="549" y="208"/>
                    <a:pt x="550" y="202"/>
                    <a:pt x="550" y="197"/>
                  </a:cubicBezTo>
                  <a:cubicBezTo>
                    <a:pt x="550" y="192"/>
                    <a:pt x="549" y="186"/>
                    <a:pt x="547" y="182"/>
                  </a:cubicBezTo>
                  <a:close/>
                </a:path>
              </a:pathLst>
            </a:custGeom>
            <a:solidFill>
              <a:srgbClr val="00CE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>
                <a:solidFill>
                  <a:srgbClr val="414042"/>
                </a:solidFill>
              </a:endParaRP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885" y="2568963"/>
              <a:ext cx="554238" cy="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691680" y="2186451"/>
            <a:ext cx="1634490" cy="1313469"/>
            <a:chOff x="310753" y="1426766"/>
            <a:chExt cx="1634490" cy="1344454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BD11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30971" y="1898938"/>
              <a:ext cx="78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CAD</a:t>
              </a:r>
              <a:endParaRPr lang="ru-RU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 rot="5400000">
            <a:off x="4442037" y="898685"/>
            <a:ext cx="1596821" cy="1344454"/>
            <a:chOff x="310753" y="1426766"/>
            <a:chExt cx="1634490" cy="1344454"/>
          </a:xfrm>
        </p:grpSpPr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BD11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75242" y="1754667"/>
              <a:ext cx="492443" cy="688651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pPr lvl="0"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CAD</a:t>
              </a:r>
              <a:endParaRPr lang="ru-RU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 rot="16200000" flipV="1">
            <a:off x="1589335" y="3441865"/>
            <a:ext cx="1596821" cy="1344454"/>
            <a:chOff x="310753" y="1426766"/>
            <a:chExt cx="1634490" cy="1344454"/>
          </a:xfrm>
          <a:solidFill>
            <a:srgbClr val="7030A0"/>
          </a:solidFill>
        </p:grpSpPr>
        <p:sp>
          <p:nvSpPr>
            <p:cNvPr id="95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75247" y="1739443"/>
              <a:ext cx="492443" cy="719108"/>
            </a:xfrm>
            <a:prstGeom prst="rect">
              <a:avLst/>
            </a:prstGeom>
            <a:grp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PDM</a:t>
              </a:r>
              <a:endParaRPr lang="ru-RU" sz="2000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 rot="16200000" flipV="1">
            <a:off x="4444833" y="3441865"/>
            <a:ext cx="1596821" cy="1344454"/>
            <a:chOff x="310753" y="1426766"/>
            <a:chExt cx="1634490" cy="1344454"/>
          </a:xfrm>
          <a:solidFill>
            <a:srgbClr val="7030A0"/>
          </a:solidFill>
        </p:grpSpPr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75247" y="1739443"/>
              <a:ext cx="492443" cy="719108"/>
            </a:xfrm>
            <a:prstGeom prst="rect">
              <a:avLst/>
            </a:prstGeom>
            <a:grp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PDM</a:t>
              </a:r>
              <a:endParaRPr lang="ru-RU" sz="2000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4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Информационный ландшафт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41861" y="2179471"/>
            <a:ext cx="1348740" cy="1320448"/>
            <a:chOff x="1760934" y="1419622"/>
            <a:chExt cx="1348740" cy="1351597"/>
          </a:xfrm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760934" y="1419622"/>
              <a:ext cx="1348740" cy="1351597"/>
            </a:xfrm>
            <a:custGeom>
              <a:avLst/>
              <a:gdLst>
                <a:gd name="T0" fmla="*/ 370 w 394"/>
                <a:gd name="T1" fmla="*/ 0 h 394"/>
                <a:gd name="T2" fmla="*/ 257 w 394"/>
                <a:gd name="T3" fmla="*/ 0 h 394"/>
                <a:gd name="T4" fmla="*/ 246 w 394"/>
                <a:gd name="T5" fmla="*/ 17 h 394"/>
                <a:gd name="T6" fmla="*/ 249 w 394"/>
                <a:gd name="T7" fmla="*/ 38 h 394"/>
                <a:gd name="T8" fmla="*/ 219 w 394"/>
                <a:gd name="T9" fmla="*/ 70 h 394"/>
                <a:gd name="T10" fmla="*/ 197 w 394"/>
                <a:gd name="T11" fmla="*/ 74 h 394"/>
                <a:gd name="T12" fmla="*/ 175 w 394"/>
                <a:gd name="T13" fmla="*/ 70 h 394"/>
                <a:gd name="T14" fmla="*/ 145 w 394"/>
                <a:gd name="T15" fmla="*/ 38 h 394"/>
                <a:gd name="T16" fmla="*/ 148 w 394"/>
                <a:gd name="T17" fmla="*/ 17 h 394"/>
                <a:gd name="T18" fmla="*/ 138 w 394"/>
                <a:gd name="T19" fmla="*/ 0 h 394"/>
                <a:gd name="T20" fmla="*/ 24 w 394"/>
                <a:gd name="T21" fmla="*/ 0 h 394"/>
                <a:gd name="T22" fmla="*/ 0 w 394"/>
                <a:gd name="T23" fmla="*/ 24 h 394"/>
                <a:gd name="T24" fmla="*/ 0 w 394"/>
                <a:gd name="T25" fmla="*/ 144 h 394"/>
                <a:gd name="T26" fmla="*/ 13 w 394"/>
                <a:gd name="T27" fmla="*/ 151 h 394"/>
                <a:gd name="T28" fmla="*/ 32 w 394"/>
                <a:gd name="T29" fmla="*/ 145 h 394"/>
                <a:gd name="T30" fmla="*/ 38 w 394"/>
                <a:gd name="T31" fmla="*/ 145 h 394"/>
                <a:gd name="T32" fmla="*/ 70 w 394"/>
                <a:gd name="T33" fmla="*/ 175 h 394"/>
                <a:gd name="T34" fmla="*/ 74 w 394"/>
                <a:gd name="T35" fmla="*/ 197 h 394"/>
                <a:gd name="T36" fmla="*/ 70 w 394"/>
                <a:gd name="T37" fmla="*/ 219 h 394"/>
                <a:gd name="T38" fmla="*/ 38 w 394"/>
                <a:gd name="T39" fmla="*/ 249 h 394"/>
                <a:gd name="T40" fmla="*/ 32 w 394"/>
                <a:gd name="T41" fmla="*/ 249 h 394"/>
                <a:gd name="T42" fmla="*/ 13 w 394"/>
                <a:gd name="T43" fmla="*/ 243 h 394"/>
                <a:gd name="T44" fmla="*/ 0 w 394"/>
                <a:gd name="T45" fmla="*/ 250 h 394"/>
                <a:gd name="T46" fmla="*/ 0 w 394"/>
                <a:gd name="T47" fmla="*/ 370 h 394"/>
                <a:gd name="T48" fmla="*/ 24 w 394"/>
                <a:gd name="T49" fmla="*/ 394 h 394"/>
                <a:gd name="T50" fmla="*/ 137 w 394"/>
                <a:gd name="T51" fmla="*/ 394 h 394"/>
                <a:gd name="T52" fmla="*/ 148 w 394"/>
                <a:gd name="T53" fmla="*/ 377 h 394"/>
                <a:gd name="T54" fmla="*/ 145 w 394"/>
                <a:gd name="T55" fmla="*/ 356 h 394"/>
                <a:gd name="T56" fmla="*/ 175 w 394"/>
                <a:gd name="T57" fmla="*/ 324 h 394"/>
                <a:gd name="T58" fmla="*/ 197 w 394"/>
                <a:gd name="T59" fmla="*/ 320 h 394"/>
                <a:gd name="T60" fmla="*/ 197 w 394"/>
                <a:gd name="T61" fmla="*/ 320 h 394"/>
                <a:gd name="T62" fmla="*/ 219 w 394"/>
                <a:gd name="T63" fmla="*/ 324 h 394"/>
                <a:gd name="T64" fmla="*/ 249 w 394"/>
                <a:gd name="T65" fmla="*/ 356 h 394"/>
                <a:gd name="T66" fmla="*/ 246 w 394"/>
                <a:gd name="T67" fmla="*/ 377 h 394"/>
                <a:gd name="T68" fmla="*/ 256 w 394"/>
                <a:gd name="T69" fmla="*/ 394 h 394"/>
                <a:gd name="T70" fmla="*/ 370 w 394"/>
                <a:gd name="T71" fmla="*/ 394 h 394"/>
                <a:gd name="T72" fmla="*/ 394 w 394"/>
                <a:gd name="T73" fmla="*/ 370 h 394"/>
                <a:gd name="T74" fmla="*/ 394 w 394"/>
                <a:gd name="T75" fmla="*/ 250 h 394"/>
                <a:gd name="T76" fmla="*/ 381 w 394"/>
                <a:gd name="T77" fmla="*/ 243 h 394"/>
                <a:gd name="T78" fmla="*/ 362 w 394"/>
                <a:gd name="T79" fmla="*/ 249 h 394"/>
                <a:gd name="T80" fmla="*/ 356 w 394"/>
                <a:gd name="T81" fmla="*/ 249 h 394"/>
                <a:gd name="T82" fmla="*/ 324 w 394"/>
                <a:gd name="T83" fmla="*/ 219 h 394"/>
                <a:gd name="T84" fmla="*/ 320 w 394"/>
                <a:gd name="T85" fmla="*/ 197 h 394"/>
                <a:gd name="T86" fmla="*/ 324 w 394"/>
                <a:gd name="T87" fmla="*/ 175 h 394"/>
                <a:gd name="T88" fmla="*/ 356 w 394"/>
                <a:gd name="T89" fmla="*/ 145 h 394"/>
                <a:gd name="T90" fmla="*/ 362 w 394"/>
                <a:gd name="T91" fmla="*/ 145 h 394"/>
                <a:gd name="T92" fmla="*/ 381 w 394"/>
                <a:gd name="T93" fmla="*/ 151 h 394"/>
                <a:gd name="T94" fmla="*/ 394 w 394"/>
                <a:gd name="T95" fmla="*/ 144 h 394"/>
                <a:gd name="T96" fmla="*/ 394 w 394"/>
                <a:gd name="T97" fmla="*/ 24 h 394"/>
                <a:gd name="T98" fmla="*/ 370 w 394"/>
                <a:gd name="T9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94">
                  <a:moveTo>
                    <a:pt x="370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2" y="9"/>
                    <a:pt x="246" y="17"/>
                  </a:cubicBezTo>
                  <a:cubicBezTo>
                    <a:pt x="249" y="24"/>
                    <a:pt x="250" y="31"/>
                    <a:pt x="249" y="38"/>
                  </a:cubicBezTo>
                  <a:cubicBezTo>
                    <a:pt x="247" y="52"/>
                    <a:pt x="235" y="64"/>
                    <a:pt x="219" y="70"/>
                  </a:cubicBezTo>
                  <a:cubicBezTo>
                    <a:pt x="212" y="72"/>
                    <a:pt x="205" y="74"/>
                    <a:pt x="197" y="74"/>
                  </a:cubicBezTo>
                  <a:cubicBezTo>
                    <a:pt x="189" y="74"/>
                    <a:pt x="182" y="72"/>
                    <a:pt x="175" y="70"/>
                  </a:cubicBezTo>
                  <a:cubicBezTo>
                    <a:pt x="159" y="64"/>
                    <a:pt x="147" y="52"/>
                    <a:pt x="145" y="38"/>
                  </a:cubicBezTo>
                  <a:cubicBezTo>
                    <a:pt x="144" y="31"/>
                    <a:pt x="145" y="24"/>
                    <a:pt x="148" y="17"/>
                  </a:cubicBezTo>
                  <a:cubicBezTo>
                    <a:pt x="152" y="9"/>
                    <a:pt x="146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7" y="154"/>
                    <a:pt x="13" y="151"/>
                  </a:cubicBezTo>
                  <a:cubicBezTo>
                    <a:pt x="19" y="147"/>
                    <a:pt x="25" y="145"/>
                    <a:pt x="32" y="145"/>
                  </a:cubicBezTo>
                  <a:cubicBezTo>
                    <a:pt x="34" y="145"/>
                    <a:pt x="36" y="145"/>
                    <a:pt x="38" y="145"/>
                  </a:cubicBezTo>
                  <a:cubicBezTo>
                    <a:pt x="52" y="147"/>
                    <a:pt x="64" y="159"/>
                    <a:pt x="70" y="175"/>
                  </a:cubicBezTo>
                  <a:cubicBezTo>
                    <a:pt x="72" y="182"/>
                    <a:pt x="74" y="189"/>
                    <a:pt x="74" y="197"/>
                  </a:cubicBezTo>
                  <a:cubicBezTo>
                    <a:pt x="74" y="205"/>
                    <a:pt x="72" y="212"/>
                    <a:pt x="70" y="219"/>
                  </a:cubicBezTo>
                  <a:cubicBezTo>
                    <a:pt x="64" y="235"/>
                    <a:pt x="52" y="247"/>
                    <a:pt x="38" y="249"/>
                  </a:cubicBezTo>
                  <a:cubicBezTo>
                    <a:pt x="36" y="249"/>
                    <a:pt x="34" y="249"/>
                    <a:pt x="32" y="249"/>
                  </a:cubicBezTo>
                  <a:cubicBezTo>
                    <a:pt x="25" y="249"/>
                    <a:pt x="19" y="247"/>
                    <a:pt x="13" y="243"/>
                  </a:cubicBezTo>
                  <a:cubicBezTo>
                    <a:pt x="7" y="240"/>
                    <a:pt x="0" y="244"/>
                    <a:pt x="0" y="25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83"/>
                    <a:pt x="11" y="394"/>
                    <a:pt x="24" y="394"/>
                  </a:cubicBezTo>
                  <a:cubicBezTo>
                    <a:pt x="137" y="394"/>
                    <a:pt x="137" y="394"/>
                    <a:pt x="137" y="394"/>
                  </a:cubicBezTo>
                  <a:cubicBezTo>
                    <a:pt x="146" y="394"/>
                    <a:pt x="152" y="385"/>
                    <a:pt x="148" y="377"/>
                  </a:cubicBezTo>
                  <a:cubicBezTo>
                    <a:pt x="145" y="370"/>
                    <a:pt x="144" y="363"/>
                    <a:pt x="145" y="356"/>
                  </a:cubicBezTo>
                  <a:cubicBezTo>
                    <a:pt x="147" y="342"/>
                    <a:pt x="159" y="330"/>
                    <a:pt x="175" y="324"/>
                  </a:cubicBezTo>
                  <a:cubicBezTo>
                    <a:pt x="182" y="322"/>
                    <a:pt x="189" y="320"/>
                    <a:pt x="197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205" y="320"/>
                    <a:pt x="212" y="322"/>
                    <a:pt x="219" y="324"/>
                  </a:cubicBezTo>
                  <a:cubicBezTo>
                    <a:pt x="235" y="330"/>
                    <a:pt x="247" y="342"/>
                    <a:pt x="249" y="356"/>
                  </a:cubicBezTo>
                  <a:cubicBezTo>
                    <a:pt x="250" y="363"/>
                    <a:pt x="249" y="370"/>
                    <a:pt x="246" y="377"/>
                  </a:cubicBezTo>
                  <a:cubicBezTo>
                    <a:pt x="242" y="385"/>
                    <a:pt x="248" y="394"/>
                    <a:pt x="256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83" y="394"/>
                    <a:pt x="394" y="383"/>
                    <a:pt x="394" y="370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4" y="244"/>
                    <a:pt x="387" y="240"/>
                    <a:pt x="381" y="243"/>
                  </a:cubicBezTo>
                  <a:cubicBezTo>
                    <a:pt x="375" y="247"/>
                    <a:pt x="369" y="249"/>
                    <a:pt x="362" y="249"/>
                  </a:cubicBezTo>
                  <a:cubicBezTo>
                    <a:pt x="360" y="249"/>
                    <a:pt x="358" y="249"/>
                    <a:pt x="356" y="249"/>
                  </a:cubicBezTo>
                  <a:cubicBezTo>
                    <a:pt x="342" y="247"/>
                    <a:pt x="330" y="235"/>
                    <a:pt x="324" y="219"/>
                  </a:cubicBezTo>
                  <a:cubicBezTo>
                    <a:pt x="322" y="212"/>
                    <a:pt x="320" y="205"/>
                    <a:pt x="320" y="197"/>
                  </a:cubicBezTo>
                  <a:cubicBezTo>
                    <a:pt x="320" y="189"/>
                    <a:pt x="322" y="182"/>
                    <a:pt x="324" y="175"/>
                  </a:cubicBezTo>
                  <a:cubicBezTo>
                    <a:pt x="330" y="159"/>
                    <a:pt x="342" y="147"/>
                    <a:pt x="356" y="145"/>
                  </a:cubicBezTo>
                  <a:cubicBezTo>
                    <a:pt x="358" y="145"/>
                    <a:pt x="360" y="145"/>
                    <a:pt x="362" y="145"/>
                  </a:cubicBezTo>
                  <a:cubicBezTo>
                    <a:pt x="369" y="145"/>
                    <a:pt x="375" y="147"/>
                    <a:pt x="381" y="151"/>
                  </a:cubicBezTo>
                  <a:cubicBezTo>
                    <a:pt x="387" y="154"/>
                    <a:pt x="394" y="150"/>
                    <a:pt x="394" y="144"/>
                  </a:cubicBezTo>
                  <a:cubicBezTo>
                    <a:pt x="394" y="24"/>
                    <a:pt x="394" y="24"/>
                    <a:pt x="394" y="24"/>
                  </a:cubicBezTo>
                  <a:cubicBezTo>
                    <a:pt x="394" y="11"/>
                    <a:pt x="383" y="0"/>
                    <a:pt x="37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779662"/>
              <a:ext cx="623611" cy="62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1691680" y="2186451"/>
            <a:ext cx="1634490" cy="1313469"/>
            <a:chOff x="310753" y="1426766"/>
            <a:chExt cx="1634490" cy="1344454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BD11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30971" y="1898938"/>
              <a:ext cx="78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CAD</a:t>
              </a:r>
              <a:endParaRPr lang="ru-RU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5400000">
            <a:off x="4442037" y="898685"/>
            <a:ext cx="1596821" cy="1344454"/>
            <a:chOff x="310753" y="1426766"/>
            <a:chExt cx="1634490" cy="1344454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BD11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75242" y="1754667"/>
              <a:ext cx="492443" cy="688651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pPr lvl="0"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CAD</a:t>
              </a:r>
              <a:endParaRPr lang="ru-RU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16200000" flipV="1">
            <a:off x="1589335" y="3441865"/>
            <a:ext cx="1596821" cy="1344454"/>
            <a:chOff x="310753" y="1426766"/>
            <a:chExt cx="1634490" cy="1344454"/>
          </a:xfrm>
          <a:solidFill>
            <a:srgbClr val="7030A0"/>
          </a:solidFill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75247" y="1739443"/>
              <a:ext cx="492443" cy="719108"/>
            </a:xfrm>
            <a:prstGeom prst="rect">
              <a:avLst/>
            </a:prstGeom>
            <a:grp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PDM</a:t>
              </a:r>
              <a:endParaRPr lang="ru-RU" sz="2000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16200000" flipV="1">
            <a:off x="4444833" y="3441865"/>
            <a:ext cx="1596821" cy="1344454"/>
            <a:chOff x="310753" y="1426766"/>
            <a:chExt cx="1634490" cy="1344454"/>
          </a:xfrm>
          <a:solidFill>
            <a:srgbClr val="7030A0"/>
          </a:solidFill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75247" y="1739443"/>
              <a:ext cx="492443" cy="719108"/>
            </a:xfrm>
            <a:prstGeom prst="rect">
              <a:avLst/>
            </a:prstGeom>
            <a:grp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PDM</a:t>
              </a:r>
              <a:endParaRPr lang="ru-RU" sz="2000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000790" y="2179471"/>
            <a:ext cx="1345882" cy="1320448"/>
            <a:chOff x="6000790" y="2179471"/>
            <a:chExt cx="1345882" cy="1320448"/>
          </a:xfrm>
        </p:grpSpPr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6000790" y="2179471"/>
              <a:ext cx="1345882" cy="1320448"/>
            </a:xfrm>
            <a:custGeom>
              <a:avLst/>
              <a:gdLst>
                <a:gd name="T0" fmla="*/ 369 w 393"/>
                <a:gd name="T1" fmla="*/ 0 h 394"/>
                <a:gd name="T2" fmla="*/ 258 w 393"/>
                <a:gd name="T3" fmla="*/ 0 h 394"/>
                <a:gd name="T4" fmla="*/ 248 w 393"/>
                <a:gd name="T5" fmla="*/ 17 h 394"/>
                <a:gd name="T6" fmla="*/ 251 w 393"/>
                <a:gd name="T7" fmla="*/ 38 h 394"/>
                <a:gd name="T8" fmla="*/ 221 w 393"/>
                <a:gd name="T9" fmla="*/ 70 h 394"/>
                <a:gd name="T10" fmla="*/ 199 w 393"/>
                <a:gd name="T11" fmla="*/ 74 h 394"/>
                <a:gd name="T12" fmla="*/ 177 w 393"/>
                <a:gd name="T13" fmla="*/ 70 h 394"/>
                <a:gd name="T14" fmla="*/ 147 w 393"/>
                <a:gd name="T15" fmla="*/ 38 h 394"/>
                <a:gd name="T16" fmla="*/ 150 w 393"/>
                <a:gd name="T17" fmla="*/ 17 h 394"/>
                <a:gd name="T18" fmla="*/ 139 w 393"/>
                <a:gd name="T19" fmla="*/ 0 h 394"/>
                <a:gd name="T20" fmla="*/ 24 w 393"/>
                <a:gd name="T21" fmla="*/ 0 h 394"/>
                <a:gd name="T22" fmla="*/ 0 w 393"/>
                <a:gd name="T23" fmla="*/ 24 h 394"/>
                <a:gd name="T24" fmla="*/ 0 w 393"/>
                <a:gd name="T25" fmla="*/ 144 h 394"/>
                <a:gd name="T26" fmla="*/ 12 w 393"/>
                <a:gd name="T27" fmla="*/ 151 h 394"/>
                <a:gd name="T28" fmla="*/ 32 w 393"/>
                <a:gd name="T29" fmla="*/ 145 h 394"/>
                <a:gd name="T30" fmla="*/ 37 w 393"/>
                <a:gd name="T31" fmla="*/ 145 h 394"/>
                <a:gd name="T32" fmla="*/ 70 w 393"/>
                <a:gd name="T33" fmla="*/ 175 h 394"/>
                <a:gd name="T34" fmla="*/ 73 w 393"/>
                <a:gd name="T35" fmla="*/ 197 h 394"/>
                <a:gd name="T36" fmla="*/ 70 w 393"/>
                <a:gd name="T37" fmla="*/ 219 h 394"/>
                <a:gd name="T38" fmla="*/ 37 w 393"/>
                <a:gd name="T39" fmla="*/ 249 h 394"/>
                <a:gd name="T40" fmla="*/ 32 w 393"/>
                <a:gd name="T41" fmla="*/ 249 h 394"/>
                <a:gd name="T42" fmla="*/ 12 w 393"/>
                <a:gd name="T43" fmla="*/ 243 h 394"/>
                <a:gd name="T44" fmla="*/ 0 w 393"/>
                <a:gd name="T45" fmla="*/ 250 h 394"/>
                <a:gd name="T46" fmla="*/ 0 w 393"/>
                <a:gd name="T47" fmla="*/ 370 h 394"/>
                <a:gd name="T48" fmla="*/ 24 w 393"/>
                <a:gd name="T49" fmla="*/ 394 h 394"/>
                <a:gd name="T50" fmla="*/ 139 w 393"/>
                <a:gd name="T51" fmla="*/ 394 h 394"/>
                <a:gd name="T52" fmla="*/ 150 w 393"/>
                <a:gd name="T53" fmla="*/ 377 h 394"/>
                <a:gd name="T54" fmla="*/ 147 w 393"/>
                <a:gd name="T55" fmla="*/ 356 h 394"/>
                <a:gd name="T56" fmla="*/ 177 w 393"/>
                <a:gd name="T57" fmla="*/ 324 h 394"/>
                <a:gd name="T58" fmla="*/ 198 w 393"/>
                <a:gd name="T59" fmla="*/ 320 h 394"/>
                <a:gd name="T60" fmla="*/ 199 w 393"/>
                <a:gd name="T61" fmla="*/ 320 h 394"/>
                <a:gd name="T62" fmla="*/ 221 w 393"/>
                <a:gd name="T63" fmla="*/ 324 h 394"/>
                <a:gd name="T64" fmla="*/ 251 w 393"/>
                <a:gd name="T65" fmla="*/ 356 h 394"/>
                <a:gd name="T66" fmla="*/ 248 w 393"/>
                <a:gd name="T67" fmla="*/ 377 h 394"/>
                <a:gd name="T68" fmla="*/ 258 w 393"/>
                <a:gd name="T69" fmla="*/ 394 h 394"/>
                <a:gd name="T70" fmla="*/ 369 w 393"/>
                <a:gd name="T71" fmla="*/ 394 h 394"/>
                <a:gd name="T72" fmla="*/ 393 w 393"/>
                <a:gd name="T73" fmla="*/ 370 h 394"/>
                <a:gd name="T74" fmla="*/ 393 w 393"/>
                <a:gd name="T75" fmla="*/ 250 h 394"/>
                <a:gd name="T76" fmla="*/ 381 w 393"/>
                <a:gd name="T77" fmla="*/ 243 h 394"/>
                <a:gd name="T78" fmla="*/ 361 w 393"/>
                <a:gd name="T79" fmla="*/ 249 h 394"/>
                <a:gd name="T80" fmla="*/ 356 w 393"/>
                <a:gd name="T81" fmla="*/ 249 h 394"/>
                <a:gd name="T82" fmla="*/ 324 w 393"/>
                <a:gd name="T83" fmla="*/ 219 h 394"/>
                <a:gd name="T84" fmla="*/ 320 w 393"/>
                <a:gd name="T85" fmla="*/ 197 h 394"/>
                <a:gd name="T86" fmla="*/ 324 w 393"/>
                <a:gd name="T87" fmla="*/ 175 h 394"/>
                <a:gd name="T88" fmla="*/ 356 w 393"/>
                <a:gd name="T89" fmla="*/ 145 h 394"/>
                <a:gd name="T90" fmla="*/ 361 w 393"/>
                <a:gd name="T91" fmla="*/ 145 h 394"/>
                <a:gd name="T92" fmla="*/ 381 w 393"/>
                <a:gd name="T93" fmla="*/ 151 h 394"/>
                <a:gd name="T94" fmla="*/ 393 w 393"/>
                <a:gd name="T95" fmla="*/ 144 h 394"/>
                <a:gd name="T96" fmla="*/ 393 w 393"/>
                <a:gd name="T97" fmla="*/ 24 h 394"/>
                <a:gd name="T98" fmla="*/ 369 w 393"/>
                <a:gd name="T9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3" h="394">
                  <a:moveTo>
                    <a:pt x="369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49" y="0"/>
                    <a:pt x="244" y="9"/>
                    <a:pt x="248" y="17"/>
                  </a:cubicBezTo>
                  <a:cubicBezTo>
                    <a:pt x="251" y="24"/>
                    <a:pt x="252" y="31"/>
                    <a:pt x="251" y="38"/>
                  </a:cubicBezTo>
                  <a:cubicBezTo>
                    <a:pt x="248" y="52"/>
                    <a:pt x="237" y="64"/>
                    <a:pt x="221" y="70"/>
                  </a:cubicBezTo>
                  <a:cubicBezTo>
                    <a:pt x="214" y="72"/>
                    <a:pt x="206" y="74"/>
                    <a:pt x="199" y="74"/>
                  </a:cubicBezTo>
                  <a:cubicBezTo>
                    <a:pt x="191" y="74"/>
                    <a:pt x="183" y="72"/>
                    <a:pt x="177" y="70"/>
                  </a:cubicBezTo>
                  <a:cubicBezTo>
                    <a:pt x="160" y="64"/>
                    <a:pt x="149" y="52"/>
                    <a:pt x="147" y="38"/>
                  </a:cubicBezTo>
                  <a:cubicBezTo>
                    <a:pt x="146" y="31"/>
                    <a:pt x="147" y="24"/>
                    <a:pt x="150" y="17"/>
                  </a:cubicBezTo>
                  <a:cubicBezTo>
                    <a:pt x="153" y="9"/>
                    <a:pt x="148" y="0"/>
                    <a:pt x="13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7" y="154"/>
                    <a:pt x="12" y="151"/>
                  </a:cubicBezTo>
                  <a:cubicBezTo>
                    <a:pt x="18" y="147"/>
                    <a:pt x="25" y="145"/>
                    <a:pt x="32" y="145"/>
                  </a:cubicBezTo>
                  <a:cubicBezTo>
                    <a:pt x="34" y="145"/>
                    <a:pt x="36" y="145"/>
                    <a:pt x="37" y="145"/>
                  </a:cubicBezTo>
                  <a:cubicBezTo>
                    <a:pt x="52" y="147"/>
                    <a:pt x="64" y="159"/>
                    <a:pt x="70" y="175"/>
                  </a:cubicBezTo>
                  <a:cubicBezTo>
                    <a:pt x="72" y="182"/>
                    <a:pt x="73" y="189"/>
                    <a:pt x="73" y="197"/>
                  </a:cubicBezTo>
                  <a:cubicBezTo>
                    <a:pt x="73" y="205"/>
                    <a:pt x="72" y="212"/>
                    <a:pt x="70" y="219"/>
                  </a:cubicBezTo>
                  <a:cubicBezTo>
                    <a:pt x="64" y="235"/>
                    <a:pt x="52" y="247"/>
                    <a:pt x="37" y="249"/>
                  </a:cubicBezTo>
                  <a:cubicBezTo>
                    <a:pt x="36" y="249"/>
                    <a:pt x="34" y="249"/>
                    <a:pt x="32" y="249"/>
                  </a:cubicBezTo>
                  <a:cubicBezTo>
                    <a:pt x="25" y="249"/>
                    <a:pt x="18" y="247"/>
                    <a:pt x="12" y="243"/>
                  </a:cubicBezTo>
                  <a:cubicBezTo>
                    <a:pt x="7" y="240"/>
                    <a:pt x="0" y="244"/>
                    <a:pt x="0" y="25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83"/>
                    <a:pt x="11" y="394"/>
                    <a:pt x="24" y="394"/>
                  </a:cubicBezTo>
                  <a:cubicBezTo>
                    <a:pt x="139" y="394"/>
                    <a:pt x="139" y="394"/>
                    <a:pt x="139" y="394"/>
                  </a:cubicBezTo>
                  <a:cubicBezTo>
                    <a:pt x="148" y="394"/>
                    <a:pt x="153" y="385"/>
                    <a:pt x="150" y="377"/>
                  </a:cubicBezTo>
                  <a:cubicBezTo>
                    <a:pt x="147" y="370"/>
                    <a:pt x="146" y="363"/>
                    <a:pt x="147" y="356"/>
                  </a:cubicBezTo>
                  <a:cubicBezTo>
                    <a:pt x="149" y="342"/>
                    <a:pt x="160" y="330"/>
                    <a:pt x="177" y="324"/>
                  </a:cubicBezTo>
                  <a:cubicBezTo>
                    <a:pt x="183" y="322"/>
                    <a:pt x="191" y="320"/>
                    <a:pt x="198" y="320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206" y="320"/>
                    <a:pt x="214" y="322"/>
                    <a:pt x="221" y="324"/>
                  </a:cubicBezTo>
                  <a:cubicBezTo>
                    <a:pt x="237" y="330"/>
                    <a:pt x="248" y="342"/>
                    <a:pt x="251" y="356"/>
                  </a:cubicBezTo>
                  <a:cubicBezTo>
                    <a:pt x="252" y="363"/>
                    <a:pt x="251" y="370"/>
                    <a:pt x="248" y="377"/>
                  </a:cubicBezTo>
                  <a:cubicBezTo>
                    <a:pt x="244" y="385"/>
                    <a:pt x="249" y="394"/>
                    <a:pt x="258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83" y="394"/>
                    <a:pt x="393" y="383"/>
                    <a:pt x="393" y="370"/>
                  </a:cubicBezTo>
                  <a:cubicBezTo>
                    <a:pt x="393" y="250"/>
                    <a:pt x="393" y="250"/>
                    <a:pt x="393" y="250"/>
                  </a:cubicBezTo>
                  <a:cubicBezTo>
                    <a:pt x="393" y="244"/>
                    <a:pt x="386" y="240"/>
                    <a:pt x="381" y="243"/>
                  </a:cubicBezTo>
                  <a:cubicBezTo>
                    <a:pt x="375" y="247"/>
                    <a:pt x="368" y="249"/>
                    <a:pt x="361" y="249"/>
                  </a:cubicBezTo>
                  <a:cubicBezTo>
                    <a:pt x="360" y="249"/>
                    <a:pt x="358" y="249"/>
                    <a:pt x="356" y="249"/>
                  </a:cubicBezTo>
                  <a:cubicBezTo>
                    <a:pt x="342" y="247"/>
                    <a:pt x="329" y="235"/>
                    <a:pt x="324" y="219"/>
                  </a:cubicBezTo>
                  <a:cubicBezTo>
                    <a:pt x="321" y="212"/>
                    <a:pt x="320" y="205"/>
                    <a:pt x="320" y="197"/>
                  </a:cubicBezTo>
                  <a:cubicBezTo>
                    <a:pt x="320" y="189"/>
                    <a:pt x="321" y="182"/>
                    <a:pt x="324" y="175"/>
                  </a:cubicBezTo>
                  <a:cubicBezTo>
                    <a:pt x="329" y="159"/>
                    <a:pt x="342" y="147"/>
                    <a:pt x="356" y="145"/>
                  </a:cubicBezTo>
                  <a:cubicBezTo>
                    <a:pt x="358" y="145"/>
                    <a:pt x="360" y="145"/>
                    <a:pt x="361" y="145"/>
                  </a:cubicBezTo>
                  <a:cubicBezTo>
                    <a:pt x="368" y="145"/>
                    <a:pt x="375" y="147"/>
                    <a:pt x="381" y="151"/>
                  </a:cubicBezTo>
                  <a:cubicBezTo>
                    <a:pt x="386" y="154"/>
                    <a:pt x="393" y="150"/>
                    <a:pt x="393" y="144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93" y="11"/>
                    <a:pt x="383" y="0"/>
                    <a:pt x="369" y="0"/>
                  </a:cubicBez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>
                <a:solidFill>
                  <a:srgbClr val="414042"/>
                </a:solidFill>
              </a:endParaRPr>
            </a:p>
          </p:txBody>
        </p:sp>
        <p:pic>
          <p:nvPicPr>
            <p:cNvPr id="36" name="Picture 3" descr="C:\Work\Графика\Конференция 2024\3Ресурс 204-1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72" y="2586896"/>
              <a:ext cx="521119" cy="50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4296743" y="2179471"/>
            <a:ext cx="1884522" cy="1320448"/>
            <a:chOff x="4296743" y="2179471"/>
            <a:chExt cx="1884522" cy="1320448"/>
          </a:xfrm>
        </p:grpSpPr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296743" y="2179471"/>
              <a:ext cx="1884522" cy="1320448"/>
            </a:xfrm>
            <a:custGeom>
              <a:avLst/>
              <a:gdLst>
                <a:gd name="T0" fmla="*/ 547 w 550"/>
                <a:gd name="T1" fmla="*/ 182 h 394"/>
                <a:gd name="T2" fmla="*/ 531 w 550"/>
                <a:gd name="T3" fmla="*/ 165 h 394"/>
                <a:gd name="T4" fmla="*/ 512 w 550"/>
                <a:gd name="T5" fmla="*/ 176 h 394"/>
                <a:gd name="T6" fmla="*/ 511 w 550"/>
                <a:gd name="T7" fmla="*/ 176 h 394"/>
                <a:gd name="T8" fmla="*/ 477 w 550"/>
                <a:gd name="T9" fmla="*/ 164 h 394"/>
                <a:gd name="T10" fmla="*/ 477 w 550"/>
                <a:gd name="T11" fmla="*/ 24 h 394"/>
                <a:gd name="T12" fmla="*/ 453 w 550"/>
                <a:gd name="T13" fmla="*/ 0 h 394"/>
                <a:gd name="T14" fmla="*/ 337 w 550"/>
                <a:gd name="T15" fmla="*/ 0 h 394"/>
                <a:gd name="T16" fmla="*/ 326 w 550"/>
                <a:gd name="T17" fmla="*/ 17 h 394"/>
                <a:gd name="T18" fmla="*/ 329 w 550"/>
                <a:gd name="T19" fmla="*/ 38 h 394"/>
                <a:gd name="T20" fmla="*/ 299 w 550"/>
                <a:gd name="T21" fmla="*/ 70 h 394"/>
                <a:gd name="T22" fmla="*/ 277 w 550"/>
                <a:gd name="T23" fmla="*/ 74 h 394"/>
                <a:gd name="T24" fmla="*/ 255 w 550"/>
                <a:gd name="T25" fmla="*/ 70 h 394"/>
                <a:gd name="T26" fmla="*/ 225 w 550"/>
                <a:gd name="T27" fmla="*/ 38 h 394"/>
                <a:gd name="T28" fmla="*/ 228 w 550"/>
                <a:gd name="T29" fmla="*/ 17 h 394"/>
                <a:gd name="T30" fmla="*/ 218 w 550"/>
                <a:gd name="T31" fmla="*/ 0 h 394"/>
                <a:gd name="T32" fmla="*/ 97 w 550"/>
                <a:gd name="T33" fmla="*/ 0 h 394"/>
                <a:gd name="T34" fmla="*/ 73 w 550"/>
                <a:gd name="T35" fmla="*/ 24 h 394"/>
                <a:gd name="T36" fmla="*/ 73 w 550"/>
                <a:gd name="T37" fmla="*/ 156 h 394"/>
                <a:gd name="T38" fmla="*/ 43 w 550"/>
                <a:gd name="T39" fmla="*/ 179 h 394"/>
                <a:gd name="T40" fmla="*/ 38 w 550"/>
                <a:gd name="T41" fmla="*/ 176 h 394"/>
                <a:gd name="T42" fmla="*/ 19 w 550"/>
                <a:gd name="T43" fmla="*/ 165 h 394"/>
                <a:gd name="T44" fmla="*/ 3 w 550"/>
                <a:gd name="T45" fmla="*/ 182 h 394"/>
                <a:gd name="T46" fmla="*/ 0 w 550"/>
                <a:gd name="T47" fmla="*/ 197 h 394"/>
                <a:gd name="T48" fmla="*/ 3 w 550"/>
                <a:gd name="T49" fmla="*/ 212 h 394"/>
                <a:gd name="T50" fmla="*/ 19 w 550"/>
                <a:gd name="T51" fmla="*/ 229 h 394"/>
                <a:gd name="T52" fmla="*/ 38 w 550"/>
                <a:gd name="T53" fmla="*/ 218 h 394"/>
                <a:gd name="T54" fmla="*/ 39 w 550"/>
                <a:gd name="T55" fmla="*/ 218 h 394"/>
                <a:gd name="T56" fmla="*/ 73 w 550"/>
                <a:gd name="T57" fmla="*/ 230 h 394"/>
                <a:gd name="T58" fmla="*/ 73 w 550"/>
                <a:gd name="T59" fmla="*/ 370 h 394"/>
                <a:gd name="T60" fmla="*/ 97 w 550"/>
                <a:gd name="T61" fmla="*/ 394 h 394"/>
                <a:gd name="T62" fmla="*/ 217 w 550"/>
                <a:gd name="T63" fmla="*/ 394 h 394"/>
                <a:gd name="T64" fmla="*/ 228 w 550"/>
                <a:gd name="T65" fmla="*/ 377 h 394"/>
                <a:gd name="T66" fmla="*/ 225 w 550"/>
                <a:gd name="T67" fmla="*/ 356 h 394"/>
                <a:gd name="T68" fmla="*/ 255 w 550"/>
                <a:gd name="T69" fmla="*/ 324 h 394"/>
                <a:gd name="T70" fmla="*/ 277 w 550"/>
                <a:gd name="T71" fmla="*/ 320 h 394"/>
                <a:gd name="T72" fmla="*/ 277 w 550"/>
                <a:gd name="T73" fmla="*/ 320 h 394"/>
                <a:gd name="T74" fmla="*/ 299 w 550"/>
                <a:gd name="T75" fmla="*/ 324 h 394"/>
                <a:gd name="T76" fmla="*/ 329 w 550"/>
                <a:gd name="T77" fmla="*/ 356 h 394"/>
                <a:gd name="T78" fmla="*/ 326 w 550"/>
                <a:gd name="T79" fmla="*/ 377 h 394"/>
                <a:gd name="T80" fmla="*/ 336 w 550"/>
                <a:gd name="T81" fmla="*/ 394 h 394"/>
                <a:gd name="T82" fmla="*/ 453 w 550"/>
                <a:gd name="T83" fmla="*/ 394 h 394"/>
                <a:gd name="T84" fmla="*/ 477 w 550"/>
                <a:gd name="T85" fmla="*/ 370 h 394"/>
                <a:gd name="T86" fmla="*/ 477 w 550"/>
                <a:gd name="T87" fmla="*/ 238 h 394"/>
                <a:gd name="T88" fmla="*/ 507 w 550"/>
                <a:gd name="T89" fmla="*/ 215 h 394"/>
                <a:gd name="T90" fmla="*/ 512 w 550"/>
                <a:gd name="T91" fmla="*/ 218 h 394"/>
                <a:gd name="T92" fmla="*/ 531 w 550"/>
                <a:gd name="T93" fmla="*/ 229 h 394"/>
                <a:gd name="T94" fmla="*/ 547 w 550"/>
                <a:gd name="T95" fmla="*/ 212 h 394"/>
                <a:gd name="T96" fmla="*/ 550 w 550"/>
                <a:gd name="T97" fmla="*/ 197 h 394"/>
                <a:gd name="T98" fmla="*/ 547 w 550"/>
                <a:gd name="T99" fmla="*/ 18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394">
                  <a:moveTo>
                    <a:pt x="547" y="182"/>
                  </a:moveTo>
                  <a:cubicBezTo>
                    <a:pt x="545" y="174"/>
                    <a:pt x="539" y="166"/>
                    <a:pt x="531" y="165"/>
                  </a:cubicBezTo>
                  <a:cubicBezTo>
                    <a:pt x="523" y="163"/>
                    <a:pt x="516" y="170"/>
                    <a:pt x="512" y="176"/>
                  </a:cubicBezTo>
                  <a:cubicBezTo>
                    <a:pt x="511" y="176"/>
                    <a:pt x="511" y="176"/>
                    <a:pt x="511" y="176"/>
                  </a:cubicBezTo>
                  <a:cubicBezTo>
                    <a:pt x="500" y="191"/>
                    <a:pt x="477" y="183"/>
                    <a:pt x="477" y="164"/>
                  </a:cubicBezTo>
                  <a:cubicBezTo>
                    <a:pt x="477" y="24"/>
                    <a:pt x="477" y="24"/>
                    <a:pt x="477" y="24"/>
                  </a:cubicBezTo>
                  <a:cubicBezTo>
                    <a:pt x="477" y="11"/>
                    <a:pt x="466" y="0"/>
                    <a:pt x="45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28" y="0"/>
                    <a:pt x="322" y="9"/>
                    <a:pt x="326" y="17"/>
                  </a:cubicBezTo>
                  <a:cubicBezTo>
                    <a:pt x="329" y="24"/>
                    <a:pt x="330" y="31"/>
                    <a:pt x="329" y="38"/>
                  </a:cubicBezTo>
                  <a:cubicBezTo>
                    <a:pt x="327" y="52"/>
                    <a:pt x="315" y="64"/>
                    <a:pt x="299" y="70"/>
                  </a:cubicBezTo>
                  <a:cubicBezTo>
                    <a:pt x="292" y="72"/>
                    <a:pt x="285" y="74"/>
                    <a:pt x="277" y="74"/>
                  </a:cubicBezTo>
                  <a:cubicBezTo>
                    <a:pt x="269" y="74"/>
                    <a:pt x="262" y="72"/>
                    <a:pt x="255" y="70"/>
                  </a:cubicBezTo>
                  <a:cubicBezTo>
                    <a:pt x="239" y="64"/>
                    <a:pt x="227" y="52"/>
                    <a:pt x="225" y="38"/>
                  </a:cubicBezTo>
                  <a:cubicBezTo>
                    <a:pt x="224" y="31"/>
                    <a:pt x="225" y="24"/>
                    <a:pt x="228" y="17"/>
                  </a:cubicBezTo>
                  <a:cubicBezTo>
                    <a:pt x="232" y="9"/>
                    <a:pt x="226" y="0"/>
                    <a:pt x="21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4" y="0"/>
                    <a:pt x="73" y="11"/>
                    <a:pt x="73" y="24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73"/>
                    <a:pt x="60" y="183"/>
                    <a:pt x="43" y="179"/>
                  </a:cubicBezTo>
                  <a:cubicBezTo>
                    <a:pt x="40" y="178"/>
                    <a:pt x="39" y="177"/>
                    <a:pt x="38" y="176"/>
                  </a:cubicBezTo>
                  <a:cubicBezTo>
                    <a:pt x="34" y="170"/>
                    <a:pt x="27" y="163"/>
                    <a:pt x="19" y="165"/>
                  </a:cubicBezTo>
                  <a:cubicBezTo>
                    <a:pt x="11" y="166"/>
                    <a:pt x="5" y="174"/>
                    <a:pt x="3" y="182"/>
                  </a:cubicBezTo>
                  <a:cubicBezTo>
                    <a:pt x="1" y="186"/>
                    <a:pt x="0" y="192"/>
                    <a:pt x="0" y="197"/>
                  </a:cubicBezTo>
                  <a:cubicBezTo>
                    <a:pt x="0" y="202"/>
                    <a:pt x="1" y="208"/>
                    <a:pt x="3" y="212"/>
                  </a:cubicBezTo>
                  <a:cubicBezTo>
                    <a:pt x="5" y="220"/>
                    <a:pt x="11" y="228"/>
                    <a:pt x="19" y="229"/>
                  </a:cubicBezTo>
                  <a:cubicBezTo>
                    <a:pt x="27" y="231"/>
                    <a:pt x="34" y="224"/>
                    <a:pt x="38" y="218"/>
                  </a:cubicBezTo>
                  <a:cubicBezTo>
                    <a:pt x="39" y="218"/>
                    <a:pt x="39" y="218"/>
                    <a:pt x="39" y="218"/>
                  </a:cubicBezTo>
                  <a:cubicBezTo>
                    <a:pt x="50" y="203"/>
                    <a:pt x="73" y="211"/>
                    <a:pt x="73" y="230"/>
                  </a:cubicBezTo>
                  <a:cubicBezTo>
                    <a:pt x="73" y="370"/>
                    <a:pt x="73" y="370"/>
                    <a:pt x="73" y="370"/>
                  </a:cubicBezTo>
                  <a:cubicBezTo>
                    <a:pt x="73" y="383"/>
                    <a:pt x="84" y="394"/>
                    <a:pt x="97" y="394"/>
                  </a:cubicBezTo>
                  <a:cubicBezTo>
                    <a:pt x="217" y="394"/>
                    <a:pt x="217" y="394"/>
                    <a:pt x="217" y="394"/>
                  </a:cubicBezTo>
                  <a:cubicBezTo>
                    <a:pt x="226" y="394"/>
                    <a:pt x="232" y="385"/>
                    <a:pt x="228" y="377"/>
                  </a:cubicBezTo>
                  <a:cubicBezTo>
                    <a:pt x="225" y="370"/>
                    <a:pt x="224" y="363"/>
                    <a:pt x="225" y="356"/>
                  </a:cubicBezTo>
                  <a:cubicBezTo>
                    <a:pt x="227" y="342"/>
                    <a:pt x="239" y="330"/>
                    <a:pt x="255" y="324"/>
                  </a:cubicBezTo>
                  <a:cubicBezTo>
                    <a:pt x="262" y="322"/>
                    <a:pt x="269" y="320"/>
                    <a:pt x="277" y="320"/>
                  </a:cubicBezTo>
                  <a:cubicBezTo>
                    <a:pt x="277" y="320"/>
                    <a:pt x="277" y="320"/>
                    <a:pt x="277" y="320"/>
                  </a:cubicBezTo>
                  <a:cubicBezTo>
                    <a:pt x="285" y="320"/>
                    <a:pt x="292" y="322"/>
                    <a:pt x="299" y="324"/>
                  </a:cubicBezTo>
                  <a:cubicBezTo>
                    <a:pt x="315" y="330"/>
                    <a:pt x="327" y="342"/>
                    <a:pt x="329" y="356"/>
                  </a:cubicBezTo>
                  <a:cubicBezTo>
                    <a:pt x="330" y="363"/>
                    <a:pt x="329" y="370"/>
                    <a:pt x="326" y="377"/>
                  </a:cubicBezTo>
                  <a:cubicBezTo>
                    <a:pt x="322" y="385"/>
                    <a:pt x="328" y="394"/>
                    <a:pt x="336" y="394"/>
                  </a:cubicBezTo>
                  <a:cubicBezTo>
                    <a:pt x="453" y="394"/>
                    <a:pt x="453" y="394"/>
                    <a:pt x="453" y="394"/>
                  </a:cubicBezTo>
                  <a:cubicBezTo>
                    <a:pt x="466" y="394"/>
                    <a:pt x="477" y="383"/>
                    <a:pt x="477" y="370"/>
                  </a:cubicBezTo>
                  <a:cubicBezTo>
                    <a:pt x="477" y="238"/>
                    <a:pt x="477" y="238"/>
                    <a:pt x="477" y="238"/>
                  </a:cubicBezTo>
                  <a:cubicBezTo>
                    <a:pt x="477" y="221"/>
                    <a:pt x="490" y="211"/>
                    <a:pt x="507" y="215"/>
                  </a:cubicBezTo>
                  <a:cubicBezTo>
                    <a:pt x="510" y="216"/>
                    <a:pt x="511" y="217"/>
                    <a:pt x="512" y="218"/>
                  </a:cubicBezTo>
                  <a:cubicBezTo>
                    <a:pt x="516" y="224"/>
                    <a:pt x="523" y="231"/>
                    <a:pt x="531" y="229"/>
                  </a:cubicBezTo>
                  <a:cubicBezTo>
                    <a:pt x="539" y="228"/>
                    <a:pt x="545" y="220"/>
                    <a:pt x="547" y="212"/>
                  </a:cubicBezTo>
                  <a:cubicBezTo>
                    <a:pt x="549" y="208"/>
                    <a:pt x="550" y="202"/>
                    <a:pt x="550" y="197"/>
                  </a:cubicBezTo>
                  <a:cubicBezTo>
                    <a:pt x="550" y="192"/>
                    <a:pt x="549" y="186"/>
                    <a:pt x="547" y="182"/>
                  </a:cubicBezTo>
                  <a:close/>
                </a:path>
              </a:pathLst>
            </a:custGeom>
            <a:solidFill>
              <a:srgbClr val="00CE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>
                <a:solidFill>
                  <a:srgbClr val="414042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885" y="2568963"/>
              <a:ext cx="554238" cy="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7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Информационный ландшафт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91680" y="2179471"/>
            <a:ext cx="5654992" cy="2733031"/>
            <a:chOff x="1691680" y="2179471"/>
            <a:chExt cx="5654992" cy="27330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691680" y="2179471"/>
              <a:ext cx="2798921" cy="2733031"/>
              <a:chOff x="1691680" y="2179471"/>
              <a:chExt cx="2798921" cy="2733031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3141861" y="2179471"/>
                <a:ext cx="1348740" cy="1320448"/>
                <a:chOff x="1760934" y="1419622"/>
                <a:chExt cx="1348740" cy="1351597"/>
              </a:xfrm>
            </p:grpSpPr>
            <p:sp>
              <p:nvSpPr>
                <p:cNvPr id="47" name="Freeform 7"/>
                <p:cNvSpPr>
                  <a:spLocks/>
                </p:cNvSpPr>
                <p:nvPr/>
              </p:nvSpPr>
              <p:spPr bwMode="auto">
                <a:xfrm>
                  <a:off x="1760934" y="1419622"/>
                  <a:ext cx="1348740" cy="1351597"/>
                </a:xfrm>
                <a:custGeom>
                  <a:avLst/>
                  <a:gdLst>
                    <a:gd name="T0" fmla="*/ 370 w 394"/>
                    <a:gd name="T1" fmla="*/ 0 h 394"/>
                    <a:gd name="T2" fmla="*/ 257 w 394"/>
                    <a:gd name="T3" fmla="*/ 0 h 394"/>
                    <a:gd name="T4" fmla="*/ 246 w 394"/>
                    <a:gd name="T5" fmla="*/ 17 h 394"/>
                    <a:gd name="T6" fmla="*/ 249 w 394"/>
                    <a:gd name="T7" fmla="*/ 38 h 394"/>
                    <a:gd name="T8" fmla="*/ 219 w 394"/>
                    <a:gd name="T9" fmla="*/ 70 h 394"/>
                    <a:gd name="T10" fmla="*/ 197 w 394"/>
                    <a:gd name="T11" fmla="*/ 74 h 394"/>
                    <a:gd name="T12" fmla="*/ 175 w 394"/>
                    <a:gd name="T13" fmla="*/ 70 h 394"/>
                    <a:gd name="T14" fmla="*/ 145 w 394"/>
                    <a:gd name="T15" fmla="*/ 38 h 394"/>
                    <a:gd name="T16" fmla="*/ 148 w 394"/>
                    <a:gd name="T17" fmla="*/ 17 h 394"/>
                    <a:gd name="T18" fmla="*/ 138 w 394"/>
                    <a:gd name="T19" fmla="*/ 0 h 394"/>
                    <a:gd name="T20" fmla="*/ 24 w 394"/>
                    <a:gd name="T21" fmla="*/ 0 h 394"/>
                    <a:gd name="T22" fmla="*/ 0 w 394"/>
                    <a:gd name="T23" fmla="*/ 24 h 394"/>
                    <a:gd name="T24" fmla="*/ 0 w 394"/>
                    <a:gd name="T25" fmla="*/ 144 h 394"/>
                    <a:gd name="T26" fmla="*/ 13 w 394"/>
                    <a:gd name="T27" fmla="*/ 151 h 394"/>
                    <a:gd name="T28" fmla="*/ 32 w 394"/>
                    <a:gd name="T29" fmla="*/ 145 h 394"/>
                    <a:gd name="T30" fmla="*/ 38 w 394"/>
                    <a:gd name="T31" fmla="*/ 145 h 394"/>
                    <a:gd name="T32" fmla="*/ 70 w 394"/>
                    <a:gd name="T33" fmla="*/ 175 h 394"/>
                    <a:gd name="T34" fmla="*/ 74 w 394"/>
                    <a:gd name="T35" fmla="*/ 197 h 394"/>
                    <a:gd name="T36" fmla="*/ 70 w 394"/>
                    <a:gd name="T37" fmla="*/ 219 h 394"/>
                    <a:gd name="T38" fmla="*/ 38 w 394"/>
                    <a:gd name="T39" fmla="*/ 249 h 394"/>
                    <a:gd name="T40" fmla="*/ 32 w 394"/>
                    <a:gd name="T41" fmla="*/ 249 h 394"/>
                    <a:gd name="T42" fmla="*/ 13 w 394"/>
                    <a:gd name="T43" fmla="*/ 243 h 394"/>
                    <a:gd name="T44" fmla="*/ 0 w 394"/>
                    <a:gd name="T45" fmla="*/ 250 h 394"/>
                    <a:gd name="T46" fmla="*/ 0 w 394"/>
                    <a:gd name="T47" fmla="*/ 370 h 394"/>
                    <a:gd name="T48" fmla="*/ 24 w 394"/>
                    <a:gd name="T49" fmla="*/ 394 h 394"/>
                    <a:gd name="T50" fmla="*/ 137 w 394"/>
                    <a:gd name="T51" fmla="*/ 394 h 394"/>
                    <a:gd name="T52" fmla="*/ 148 w 394"/>
                    <a:gd name="T53" fmla="*/ 377 h 394"/>
                    <a:gd name="T54" fmla="*/ 145 w 394"/>
                    <a:gd name="T55" fmla="*/ 356 h 394"/>
                    <a:gd name="T56" fmla="*/ 175 w 394"/>
                    <a:gd name="T57" fmla="*/ 324 h 394"/>
                    <a:gd name="T58" fmla="*/ 197 w 394"/>
                    <a:gd name="T59" fmla="*/ 320 h 394"/>
                    <a:gd name="T60" fmla="*/ 197 w 394"/>
                    <a:gd name="T61" fmla="*/ 320 h 394"/>
                    <a:gd name="T62" fmla="*/ 219 w 394"/>
                    <a:gd name="T63" fmla="*/ 324 h 394"/>
                    <a:gd name="T64" fmla="*/ 249 w 394"/>
                    <a:gd name="T65" fmla="*/ 356 h 394"/>
                    <a:gd name="T66" fmla="*/ 246 w 394"/>
                    <a:gd name="T67" fmla="*/ 377 h 394"/>
                    <a:gd name="T68" fmla="*/ 256 w 394"/>
                    <a:gd name="T69" fmla="*/ 394 h 394"/>
                    <a:gd name="T70" fmla="*/ 370 w 394"/>
                    <a:gd name="T71" fmla="*/ 394 h 394"/>
                    <a:gd name="T72" fmla="*/ 394 w 394"/>
                    <a:gd name="T73" fmla="*/ 370 h 394"/>
                    <a:gd name="T74" fmla="*/ 394 w 394"/>
                    <a:gd name="T75" fmla="*/ 250 h 394"/>
                    <a:gd name="T76" fmla="*/ 381 w 394"/>
                    <a:gd name="T77" fmla="*/ 243 h 394"/>
                    <a:gd name="T78" fmla="*/ 362 w 394"/>
                    <a:gd name="T79" fmla="*/ 249 h 394"/>
                    <a:gd name="T80" fmla="*/ 356 w 394"/>
                    <a:gd name="T81" fmla="*/ 249 h 394"/>
                    <a:gd name="T82" fmla="*/ 324 w 394"/>
                    <a:gd name="T83" fmla="*/ 219 h 394"/>
                    <a:gd name="T84" fmla="*/ 320 w 394"/>
                    <a:gd name="T85" fmla="*/ 197 h 394"/>
                    <a:gd name="T86" fmla="*/ 324 w 394"/>
                    <a:gd name="T87" fmla="*/ 175 h 394"/>
                    <a:gd name="T88" fmla="*/ 356 w 394"/>
                    <a:gd name="T89" fmla="*/ 145 h 394"/>
                    <a:gd name="T90" fmla="*/ 362 w 394"/>
                    <a:gd name="T91" fmla="*/ 145 h 394"/>
                    <a:gd name="T92" fmla="*/ 381 w 394"/>
                    <a:gd name="T93" fmla="*/ 151 h 394"/>
                    <a:gd name="T94" fmla="*/ 394 w 394"/>
                    <a:gd name="T95" fmla="*/ 144 h 394"/>
                    <a:gd name="T96" fmla="*/ 394 w 394"/>
                    <a:gd name="T97" fmla="*/ 24 h 394"/>
                    <a:gd name="T98" fmla="*/ 370 w 394"/>
                    <a:gd name="T99" fmla="*/ 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94" h="394">
                      <a:moveTo>
                        <a:pt x="370" y="0"/>
                      </a:moveTo>
                      <a:cubicBezTo>
                        <a:pt x="257" y="0"/>
                        <a:pt x="257" y="0"/>
                        <a:pt x="257" y="0"/>
                      </a:cubicBezTo>
                      <a:cubicBezTo>
                        <a:pt x="248" y="0"/>
                        <a:pt x="242" y="9"/>
                        <a:pt x="246" y="17"/>
                      </a:cubicBezTo>
                      <a:cubicBezTo>
                        <a:pt x="249" y="24"/>
                        <a:pt x="250" y="31"/>
                        <a:pt x="249" y="38"/>
                      </a:cubicBezTo>
                      <a:cubicBezTo>
                        <a:pt x="247" y="52"/>
                        <a:pt x="235" y="64"/>
                        <a:pt x="219" y="70"/>
                      </a:cubicBezTo>
                      <a:cubicBezTo>
                        <a:pt x="212" y="72"/>
                        <a:pt x="205" y="74"/>
                        <a:pt x="197" y="74"/>
                      </a:cubicBezTo>
                      <a:cubicBezTo>
                        <a:pt x="189" y="74"/>
                        <a:pt x="182" y="72"/>
                        <a:pt x="175" y="70"/>
                      </a:cubicBezTo>
                      <a:cubicBezTo>
                        <a:pt x="159" y="64"/>
                        <a:pt x="147" y="52"/>
                        <a:pt x="145" y="38"/>
                      </a:cubicBezTo>
                      <a:cubicBezTo>
                        <a:pt x="144" y="31"/>
                        <a:pt x="145" y="24"/>
                        <a:pt x="148" y="17"/>
                      </a:cubicBezTo>
                      <a:cubicBezTo>
                        <a:pt x="152" y="9"/>
                        <a:pt x="146" y="0"/>
                        <a:pt x="138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50"/>
                        <a:pt x="7" y="154"/>
                        <a:pt x="13" y="151"/>
                      </a:cubicBezTo>
                      <a:cubicBezTo>
                        <a:pt x="19" y="147"/>
                        <a:pt x="25" y="145"/>
                        <a:pt x="32" y="145"/>
                      </a:cubicBezTo>
                      <a:cubicBezTo>
                        <a:pt x="34" y="145"/>
                        <a:pt x="36" y="145"/>
                        <a:pt x="38" y="145"/>
                      </a:cubicBezTo>
                      <a:cubicBezTo>
                        <a:pt x="52" y="147"/>
                        <a:pt x="64" y="159"/>
                        <a:pt x="70" y="175"/>
                      </a:cubicBezTo>
                      <a:cubicBezTo>
                        <a:pt x="72" y="182"/>
                        <a:pt x="74" y="189"/>
                        <a:pt x="74" y="197"/>
                      </a:cubicBezTo>
                      <a:cubicBezTo>
                        <a:pt x="74" y="205"/>
                        <a:pt x="72" y="212"/>
                        <a:pt x="70" y="219"/>
                      </a:cubicBezTo>
                      <a:cubicBezTo>
                        <a:pt x="64" y="235"/>
                        <a:pt x="52" y="247"/>
                        <a:pt x="38" y="249"/>
                      </a:cubicBezTo>
                      <a:cubicBezTo>
                        <a:pt x="36" y="249"/>
                        <a:pt x="34" y="249"/>
                        <a:pt x="32" y="249"/>
                      </a:cubicBezTo>
                      <a:cubicBezTo>
                        <a:pt x="25" y="249"/>
                        <a:pt x="19" y="247"/>
                        <a:pt x="13" y="243"/>
                      </a:cubicBezTo>
                      <a:cubicBezTo>
                        <a:pt x="7" y="240"/>
                        <a:pt x="0" y="244"/>
                        <a:pt x="0" y="250"/>
                      </a:cubicBez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83"/>
                        <a:pt x="11" y="394"/>
                        <a:pt x="24" y="394"/>
                      </a:cubicBezTo>
                      <a:cubicBezTo>
                        <a:pt x="137" y="394"/>
                        <a:pt x="137" y="394"/>
                        <a:pt x="137" y="394"/>
                      </a:cubicBezTo>
                      <a:cubicBezTo>
                        <a:pt x="146" y="394"/>
                        <a:pt x="152" y="385"/>
                        <a:pt x="148" y="377"/>
                      </a:cubicBezTo>
                      <a:cubicBezTo>
                        <a:pt x="145" y="370"/>
                        <a:pt x="144" y="363"/>
                        <a:pt x="145" y="356"/>
                      </a:cubicBezTo>
                      <a:cubicBezTo>
                        <a:pt x="147" y="342"/>
                        <a:pt x="159" y="330"/>
                        <a:pt x="175" y="324"/>
                      </a:cubicBezTo>
                      <a:cubicBezTo>
                        <a:pt x="182" y="322"/>
                        <a:pt x="189" y="320"/>
                        <a:pt x="197" y="320"/>
                      </a:cubicBezTo>
                      <a:cubicBezTo>
                        <a:pt x="197" y="320"/>
                        <a:pt x="197" y="320"/>
                        <a:pt x="197" y="320"/>
                      </a:cubicBezTo>
                      <a:cubicBezTo>
                        <a:pt x="205" y="320"/>
                        <a:pt x="212" y="322"/>
                        <a:pt x="219" y="324"/>
                      </a:cubicBezTo>
                      <a:cubicBezTo>
                        <a:pt x="235" y="330"/>
                        <a:pt x="247" y="342"/>
                        <a:pt x="249" y="356"/>
                      </a:cubicBezTo>
                      <a:cubicBezTo>
                        <a:pt x="250" y="363"/>
                        <a:pt x="249" y="370"/>
                        <a:pt x="246" y="377"/>
                      </a:cubicBezTo>
                      <a:cubicBezTo>
                        <a:pt x="242" y="385"/>
                        <a:pt x="248" y="394"/>
                        <a:pt x="256" y="394"/>
                      </a:cubicBezTo>
                      <a:cubicBezTo>
                        <a:pt x="370" y="394"/>
                        <a:pt x="370" y="394"/>
                        <a:pt x="370" y="394"/>
                      </a:cubicBezTo>
                      <a:cubicBezTo>
                        <a:pt x="383" y="394"/>
                        <a:pt x="394" y="383"/>
                        <a:pt x="394" y="370"/>
                      </a:cubicBezTo>
                      <a:cubicBezTo>
                        <a:pt x="394" y="250"/>
                        <a:pt x="394" y="250"/>
                        <a:pt x="394" y="250"/>
                      </a:cubicBezTo>
                      <a:cubicBezTo>
                        <a:pt x="394" y="244"/>
                        <a:pt x="387" y="240"/>
                        <a:pt x="381" y="243"/>
                      </a:cubicBezTo>
                      <a:cubicBezTo>
                        <a:pt x="375" y="247"/>
                        <a:pt x="369" y="249"/>
                        <a:pt x="362" y="249"/>
                      </a:cubicBezTo>
                      <a:cubicBezTo>
                        <a:pt x="360" y="249"/>
                        <a:pt x="358" y="249"/>
                        <a:pt x="356" y="249"/>
                      </a:cubicBezTo>
                      <a:cubicBezTo>
                        <a:pt x="342" y="247"/>
                        <a:pt x="330" y="235"/>
                        <a:pt x="324" y="219"/>
                      </a:cubicBezTo>
                      <a:cubicBezTo>
                        <a:pt x="322" y="212"/>
                        <a:pt x="320" y="205"/>
                        <a:pt x="320" y="197"/>
                      </a:cubicBezTo>
                      <a:cubicBezTo>
                        <a:pt x="320" y="189"/>
                        <a:pt x="322" y="182"/>
                        <a:pt x="324" y="175"/>
                      </a:cubicBezTo>
                      <a:cubicBezTo>
                        <a:pt x="330" y="159"/>
                        <a:pt x="342" y="147"/>
                        <a:pt x="356" y="145"/>
                      </a:cubicBezTo>
                      <a:cubicBezTo>
                        <a:pt x="358" y="145"/>
                        <a:pt x="360" y="145"/>
                        <a:pt x="362" y="145"/>
                      </a:cubicBezTo>
                      <a:cubicBezTo>
                        <a:pt x="369" y="145"/>
                        <a:pt x="375" y="147"/>
                        <a:pt x="381" y="151"/>
                      </a:cubicBezTo>
                      <a:cubicBezTo>
                        <a:pt x="387" y="154"/>
                        <a:pt x="394" y="150"/>
                        <a:pt x="394" y="144"/>
                      </a:cubicBezTo>
                      <a:cubicBezTo>
                        <a:pt x="394" y="24"/>
                        <a:pt x="394" y="24"/>
                        <a:pt x="394" y="24"/>
                      </a:cubicBezTo>
                      <a:cubicBezTo>
                        <a:pt x="394" y="11"/>
                        <a:pt x="383" y="0"/>
                        <a:pt x="37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48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728" y="1779662"/>
                  <a:ext cx="623611" cy="623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691680" y="2186451"/>
                <a:ext cx="1634490" cy="1313469"/>
                <a:chOff x="310753" y="1426766"/>
                <a:chExt cx="1634490" cy="1344454"/>
              </a:xfrm>
            </p:grpSpPr>
            <p:sp>
              <p:nvSpPr>
                <p:cNvPr id="56" name="Freeform 6"/>
                <p:cNvSpPr>
                  <a:spLocks/>
                </p:cNvSpPr>
                <p:nvPr/>
              </p:nvSpPr>
              <p:spPr bwMode="auto">
                <a:xfrm>
                  <a:off x="310753" y="1426766"/>
                  <a:ext cx="1634490" cy="1344454"/>
                </a:xfrm>
                <a:custGeom>
                  <a:avLst/>
                  <a:gdLst>
                    <a:gd name="T0" fmla="*/ 474 w 477"/>
                    <a:gd name="T1" fmla="*/ 181 h 392"/>
                    <a:gd name="T2" fmla="*/ 457 w 477"/>
                    <a:gd name="T3" fmla="*/ 164 h 392"/>
                    <a:gd name="T4" fmla="*/ 438 w 477"/>
                    <a:gd name="T5" fmla="*/ 175 h 392"/>
                    <a:gd name="T6" fmla="*/ 432 w 477"/>
                    <a:gd name="T7" fmla="*/ 179 h 392"/>
                    <a:gd name="T8" fmla="*/ 403 w 477"/>
                    <a:gd name="T9" fmla="*/ 159 h 392"/>
                    <a:gd name="T10" fmla="*/ 403 w 477"/>
                    <a:gd name="T11" fmla="*/ 24 h 392"/>
                    <a:gd name="T12" fmla="*/ 379 w 477"/>
                    <a:gd name="T13" fmla="*/ 0 h 392"/>
                    <a:gd name="T14" fmla="*/ 262 w 477"/>
                    <a:gd name="T15" fmla="*/ 0 h 392"/>
                    <a:gd name="T16" fmla="*/ 251 w 477"/>
                    <a:gd name="T17" fmla="*/ 17 h 392"/>
                    <a:gd name="T18" fmla="*/ 254 w 477"/>
                    <a:gd name="T19" fmla="*/ 36 h 392"/>
                    <a:gd name="T20" fmla="*/ 224 w 477"/>
                    <a:gd name="T21" fmla="*/ 68 h 392"/>
                    <a:gd name="T22" fmla="*/ 202 w 477"/>
                    <a:gd name="T23" fmla="*/ 72 h 392"/>
                    <a:gd name="T24" fmla="*/ 180 w 477"/>
                    <a:gd name="T25" fmla="*/ 68 h 392"/>
                    <a:gd name="T26" fmla="*/ 150 w 477"/>
                    <a:gd name="T27" fmla="*/ 36 h 392"/>
                    <a:gd name="T28" fmla="*/ 152 w 477"/>
                    <a:gd name="T29" fmla="*/ 17 h 392"/>
                    <a:gd name="T30" fmla="*/ 142 w 477"/>
                    <a:gd name="T31" fmla="*/ 0 h 392"/>
                    <a:gd name="T32" fmla="*/ 24 w 477"/>
                    <a:gd name="T33" fmla="*/ 0 h 392"/>
                    <a:gd name="T34" fmla="*/ 0 w 477"/>
                    <a:gd name="T35" fmla="*/ 24 h 392"/>
                    <a:gd name="T36" fmla="*/ 0 w 477"/>
                    <a:gd name="T37" fmla="*/ 369 h 392"/>
                    <a:gd name="T38" fmla="*/ 16 w 477"/>
                    <a:gd name="T39" fmla="*/ 392 h 392"/>
                    <a:gd name="T40" fmla="*/ 142 w 477"/>
                    <a:gd name="T41" fmla="*/ 392 h 392"/>
                    <a:gd name="T42" fmla="*/ 153 w 477"/>
                    <a:gd name="T43" fmla="*/ 375 h 392"/>
                    <a:gd name="T44" fmla="*/ 150 w 477"/>
                    <a:gd name="T45" fmla="*/ 354 h 392"/>
                    <a:gd name="T46" fmla="*/ 180 w 477"/>
                    <a:gd name="T47" fmla="*/ 322 h 392"/>
                    <a:gd name="T48" fmla="*/ 201 w 477"/>
                    <a:gd name="T49" fmla="*/ 318 h 392"/>
                    <a:gd name="T50" fmla="*/ 202 w 477"/>
                    <a:gd name="T51" fmla="*/ 318 h 392"/>
                    <a:gd name="T52" fmla="*/ 224 w 477"/>
                    <a:gd name="T53" fmla="*/ 322 h 392"/>
                    <a:gd name="T54" fmla="*/ 254 w 477"/>
                    <a:gd name="T55" fmla="*/ 354 h 392"/>
                    <a:gd name="T56" fmla="*/ 251 w 477"/>
                    <a:gd name="T57" fmla="*/ 375 h 392"/>
                    <a:gd name="T58" fmla="*/ 261 w 477"/>
                    <a:gd name="T59" fmla="*/ 392 h 392"/>
                    <a:gd name="T60" fmla="*/ 387 w 477"/>
                    <a:gd name="T61" fmla="*/ 392 h 392"/>
                    <a:gd name="T62" fmla="*/ 403 w 477"/>
                    <a:gd name="T63" fmla="*/ 369 h 392"/>
                    <a:gd name="T64" fmla="*/ 403 w 477"/>
                    <a:gd name="T65" fmla="*/ 229 h 392"/>
                    <a:gd name="T66" fmla="*/ 438 w 477"/>
                    <a:gd name="T67" fmla="*/ 217 h 392"/>
                    <a:gd name="T68" fmla="*/ 438 w 477"/>
                    <a:gd name="T69" fmla="*/ 217 h 392"/>
                    <a:gd name="T70" fmla="*/ 457 w 477"/>
                    <a:gd name="T71" fmla="*/ 229 h 392"/>
                    <a:gd name="T72" fmla="*/ 474 w 477"/>
                    <a:gd name="T73" fmla="*/ 212 h 392"/>
                    <a:gd name="T74" fmla="*/ 477 w 477"/>
                    <a:gd name="T75" fmla="*/ 196 h 392"/>
                    <a:gd name="T76" fmla="*/ 474 w 477"/>
                    <a:gd name="T77" fmla="*/ 181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77" h="392">
                      <a:moveTo>
                        <a:pt x="474" y="181"/>
                      </a:moveTo>
                      <a:cubicBezTo>
                        <a:pt x="471" y="174"/>
                        <a:pt x="466" y="165"/>
                        <a:pt x="457" y="164"/>
                      </a:cubicBezTo>
                      <a:cubicBezTo>
                        <a:pt x="450" y="163"/>
                        <a:pt x="443" y="169"/>
                        <a:pt x="438" y="175"/>
                      </a:cubicBezTo>
                      <a:cubicBezTo>
                        <a:pt x="437" y="176"/>
                        <a:pt x="436" y="178"/>
                        <a:pt x="432" y="179"/>
                      </a:cubicBezTo>
                      <a:cubicBezTo>
                        <a:pt x="416" y="185"/>
                        <a:pt x="403" y="176"/>
                        <a:pt x="403" y="159"/>
                      </a:cubicBezTo>
                      <a:cubicBezTo>
                        <a:pt x="403" y="24"/>
                        <a:pt x="403" y="24"/>
                        <a:pt x="403" y="24"/>
                      </a:cubicBezTo>
                      <a:cubicBezTo>
                        <a:pt x="403" y="10"/>
                        <a:pt x="393" y="0"/>
                        <a:pt x="379" y="0"/>
                      </a:cubicBezTo>
                      <a:cubicBezTo>
                        <a:pt x="262" y="0"/>
                        <a:pt x="262" y="0"/>
                        <a:pt x="262" y="0"/>
                      </a:cubicBezTo>
                      <a:cubicBezTo>
                        <a:pt x="253" y="0"/>
                        <a:pt x="248" y="9"/>
                        <a:pt x="251" y="17"/>
                      </a:cubicBezTo>
                      <a:cubicBezTo>
                        <a:pt x="254" y="23"/>
                        <a:pt x="255" y="29"/>
                        <a:pt x="254" y="36"/>
                      </a:cubicBezTo>
                      <a:cubicBezTo>
                        <a:pt x="251" y="50"/>
                        <a:pt x="240" y="62"/>
                        <a:pt x="224" y="68"/>
                      </a:cubicBezTo>
                      <a:cubicBezTo>
                        <a:pt x="217" y="70"/>
                        <a:pt x="209" y="72"/>
                        <a:pt x="202" y="72"/>
                      </a:cubicBezTo>
                      <a:cubicBezTo>
                        <a:pt x="194" y="72"/>
                        <a:pt x="186" y="70"/>
                        <a:pt x="180" y="68"/>
                      </a:cubicBezTo>
                      <a:cubicBezTo>
                        <a:pt x="163" y="62"/>
                        <a:pt x="152" y="50"/>
                        <a:pt x="150" y="36"/>
                      </a:cubicBezTo>
                      <a:cubicBezTo>
                        <a:pt x="149" y="29"/>
                        <a:pt x="149" y="23"/>
                        <a:pt x="152" y="17"/>
                      </a:cubicBezTo>
                      <a:cubicBezTo>
                        <a:pt x="156" y="9"/>
                        <a:pt x="150" y="0"/>
                        <a:pt x="14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0"/>
                        <a:pt x="0" y="24"/>
                      </a:cubicBezTo>
                      <a:cubicBezTo>
                        <a:pt x="0" y="369"/>
                        <a:pt x="0" y="369"/>
                        <a:pt x="0" y="369"/>
                      </a:cubicBezTo>
                      <a:cubicBezTo>
                        <a:pt x="0" y="380"/>
                        <a:pt x="7" y="388"/>
                        <a:pt x="16" y="392"/>
                      </a:cubicBezTo>
                      <a:cubicBezTo>
                        <a:pt x="142" y="392"/>
                        <a:pt x="142" y="392"/>
                        <a:pt x="142" y="392"/>
                      </a:cubicBezTo>
                      <a:cubicBezTo>
                        <a:pt x="151" y="392"/>
                        <a:pt x="156" y="383"/>
                        <a:pt x="153" y="375"/>
                      </a:cubicBezTo>
                      <a:cubicBezTo>
                        <a:pt x="150" y="368"/>
                        <a:pt x="149" y="361"/>
                        <a:pt x="150" y="354"/>
                      </a:cubicBezTo>
                      <a:cubicBezTo>
                        <a:pt x="152" y="340"/>
                        <a:pt x="163" y="328"/>
                        <a:pt x="180" y="322"/>
                      </a:cubicBezTo>
                      <a:cubicBezTo>
                        <a:pt x="186" y="320"/>
                        <a:pt x="194" y="318"/>
                        <a:pt x="201" y="318"/>
                      </a:cubicBezTo>
                      <a:cubicBezTo>
                        <a:pt x="202" y="318"/>
                        <a:pt x="202" y="318"/>
                        <a:pt x="202" y="318"/>
                      </a:cubicBezTo>
                      <a:cubicBezTo>
                        <a:pt x="209" y="318"/>
                        <a:pt x="217" y="320"/>
                        <a:pt x="224" y="322"/>
                      </a:cubicBezTo>
                      <a:cubicBezTo>
                        <a:pt x="240" y="328"/>
                        <a:pt x="251" y="340"/>
                        <a:pt x="254" y="354"/>
                      </a:cubicBezTo>
                      <a:cubicBezTo>
                        <a:pt x="255" y="361"/>
                        <a:pt x="254" y="368"/>
                        <a:pt x="251" y="375"/>
                      </a:cubicBezTo>
                      <a:cubicBezTo>
                        <a:pt x="247" y="383"/>
                        <a:pt x="252" y="392"/>
                        <a:pt x="261" y="392"/>
                      </a:cubicBezTo>
                      <a:cubicBezTo>
                        <a:pt x="387" y="392"/>
                        <a:pt x="387" y="392"/>
                        <a:pt x="387" y="392"/>
                      </a:cubicBezTo>
                      <a:cubicBezTo>
                        <a:pt x="397" y="388"/>
                        <a:pt x="403" y="380"/>
                        <a:pt x="403" y="369"/>
                      </a:cubicBezTo>
                      <a:cubicBezTo>
                        <a:pt x="403" y="229"/>
                        <a:pt x="403" y="229"/>
                        <a:pt x="403" y="229"/>
                      </a:cubicBezTo>
                      <a:cubicBezTo>
                        <a:pt x="403" y="211"/>
                        <a:pt x="427" y="202"/>
                        <a:pt x="438" y="217"/>
                      </a:cubicBezTo>
                      <a:cubicBezTo>
                        <a:pt x="438" y="217"/>
                        <a:pt x="438" y="217"/>
                        <a:pt x="438" y="217"/>
                      </a:cubicBezTo>
                      <a:cubicBezTo>
                        <a:pt x="443" y="224"/>
                        <a:pt x="450" y="230"/>
                        <a:pt x="457" y="229"/>
                      </a:cubicBezTo>
                      <a:cubicBezTo>
                        <a:pt x="466" y="227"/>
                        <a:pt x="471" y="219"/>
                        <a:pt x="474" y="212"/>
                      </a:cubicBezTo>
                      <a:cubicBezTo>
                        <a:pt x="476" y="207"/>
                        <a:pt x="477" y="202"/>
                        <a:pt x="477" y="196"/>
                      </a:cubicBezTo>
                      <a:cubicBezTo>
                        <a:pt x="477" y="191"/>
                        <a:pt x="476" y="186"/>
                        <a:pt x="474" y="181"/>
                      </a:cubicBezTo>
                      <a:close/>
                    </a:path>
                  </a:pathLst>
                </a:custGeom>
                <a:solidFill>
                  <a:srgbClr val="BD114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630971" y="1898938"/>
                  <a:ext cx="7809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2000" kern="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CAD</a:t>
                  </a:r>
                  <a:endParaRPr lang="ru-RU" kern="0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61" name="Группа 60"/>
              <p:cNvGrpSpPr/>
              <p:nvPr/>
            </p:nvGrpSpPr>
            <p:grpSpPr>
              <a:xfrm rot="16200000" flipV="1">
                <a:off x="1589335" y="3441865"/>
                <a:ext cx="1596821" cy="1344454"/>
                <a:chOff x="310753" y="1426766"/>
                <a:chExt cx="1634490" cy="1344454"/>
              </a:xfrm>
              <a:solidFill>
                <a:srgbClr val="7030A0"/>
              </a:solidFill>
            </p:grpSpPr>
            <p:sp>
              <p:nvSpPr>
                <p:cNvPr id="62" name="Freeform 6"/>
                <p:cNvSpPr>
                  <a:spLocks/>
                </p:cNvSpPr>
                <p:nvPr/>
              </p:nvSpPr>
              <p:spPr bwMode="auto">
                <a:xfrm>
                  <a:off x="310753" y="1426766"/>
                  <a:ext cx="1634490" cy="1344454"/>
                </a:xfrm>
                <a:custGeom>
                  <a:avLst/>
                  <a:gdLst>
                    <a:gd name="T0" fmla="*/ 474 w 477"/>
                    <a:gd name="T1" fmla="*/ 181 h 392"/>
                    <a:gd name="T2" fmla="*/ 457 w 477"/>
                    <a:gd name="T3" fmla="*/ 164 h 392"/>
                    <a:gd name="T4" fmla="*/ 438 w 477"/>
                    <a:gd name="T5" fmla="*/ 175 h 392"/>
                    <a:gd name="T6" fmla="*/ 432 w 477"/>
                    <a:gd name="T7" fmla="*/ 179 h 392"/>
                    <a:gd name="T8" fmla="*/ 403 w 477"/>
                    <a:gd name="T9" fmla="*/ 159 h 392"/>
                    <a:gd name="T10" fmla="*/ 403 w 477"/>
                    <a:gd name="T11" fmla="*/ 24 h 392"/>
                    <a:gd name="T12" fmla="*/ 379 w 477"/>
                    <a:gd name="T13" fmla="*/ 0 h 392"/>
                    <a:gd name="T14" fmla="*/ 262 w 477"/>
                    <a:gd name="T15" fmla="*/ 0 h 392"/>
                    <a:gd name="T16" fmla="*/ 251 w 477"/>
                    <a:gd name="T17" fmla="*/ 17 h 392"/>
                    <a:gd name="T18" fmla="*/ 254 w 477"/>
                    <a:gd name="T19" fmla="*/ 36 h 392"/>
                    <a:gd name="T20" fmla="*/ 224 w 477"/>
                    <a:gd name="T21" fmla="*/ 68 h 392"/>
                    <a:gd name="T22" fmla="*/ 202 w 477"/>
                    <a:gd name="T23" fmla="*/ 72 h 392"/>
                    <a:gd name="T24" fmla="*/ 180 w 477"/>
                    <a:gd name="T25" fmla="*/ 68 h 392"/>
                    <a:gd name="T26" fmla="*/ 150 w 477"/>
                    <a:gd name="T27" fmla="*/ 36 h 392"/>
                    <a:gd name="T28" fmla="*/ 152 w 477"/>
                    <a:gd name="T29" fmla="*/ 17 h 392"/>
                    <a:gd name="T30" fmla="*/ 142 w 477"/>
                    <a:gd name="T31" fmla="*/ 0 h 392"/>
                    <a:gd name="T32" fmla="*/ 24 w 477"/>
                    <a:gd name="T33" fmla="*/ 0 h 392"/>
                    <a:gd name="T34" fmla="*/ 0 w 477"/>
                    <a:gd name="T35" fmla="*/ 24 h 392"/>
                    <a:gd name="T36" fmla="*/ 0 w 477"/>
                    <a:gd name="T37" fmla="*/ 369 h 392"/>
                    <a:gd name="T38" fmla="*/ 16 w 477"/>
                    <a:gd name="T39" fmla="*/ 392 h 392"/>
                    <a:gd name="T40" fmla="*/ 142 w 477"/>
                    <a:gd name="T41" fmla="*/ 392 h 392"/>
                    <a:gd name="T42" fmla="*/ 153 w 477"/>
                    <a:gd name="T43" fmla="*/ 375 h 392"/>
                    <a:gd name="T44" fmla="*/ 150 w 477"/>
                    <a:gd name="T45" fmla="*/ 354 h 392"/>
                    <a:gd name="T46" fmla="*/ 180 w 477"/>
                    <a:gd name="T47" fmla="*/ 322 h 392"/>
                    <a:gd name="T48" fmla="*/ 201 w 477"/>
                    <a:gd name="T49" fmla="*/ 318 h 392"/>
                    <a:gd name="T50" fmla="*/ 202 w 477"/>
                    <a:gd name="T51" fmla="*/ 318 h 392"/>
                    <a:gd name="T52" fmla="*/ 224 w 477"/>
                    <a:gd name="T53" fmla="*/ 322 h 392"/>
                    <a:gd name="T54" fmla="*/ 254 w 477"/>
                    <a:gd name="T55" fmla="*/ 354 h 392"/>
                    <a:gd name="T56" fmla="*/ 251 w 477"/>
                    <a:gd name="T57" fmla="*/ 375 h 392"/>
                    <a:gd name="T58" fmla="*/ 261 w 477"/>
                    <a:gd name="T59" fmla="*/ 392 h 392"/>
                    <a:gd name="T60" fmla="*/ 387 w 477"/>
                    <a:gd name="T61" fmla="*/ 392 h 392"/>
                    <a:gd name="T62" fmla="*/ 403 w 477"/>
                    <a:gd name="T63" fmla="*/ 369 h 392"/>
                    <a:gd name="T64" fmla="*/ 403 w 477"/>
                    <a:gd name="T65" fmla="*/ 229 h 392"/>
                    <a:gd name="T66" fmla="*/ 438 w 477"/>
                    <a:gd name="T67" fmla="*/ 217 h 392"/>
                    <a:gd name="T68" fmla="*/ 438 w 477"/>
                    <a:gd name="T69" fmla="*/ 217 h 392"/>
                    <a:gd name="T70" fmla="*/ 457 w 477"/>
                    <a:gd name="T71" fmla="*/ 229 h 392"/>
                    <a:gd name="T72" fmla="*/ 474 w 477"/>
                    <a:gd name="T73" fmla="*/ 212 h 392"/>
                    <a:gd name="T74" fmla="*/ 477 w 477"/>
                    <a:gd name="T75" fmla="*/ 196 h 392"/>
                    <a:gd name="T76" fmla="*/ 474 w 477"/>
                    <a:gd name="T77" fmla="*/ 181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77" h="392">
                      <a:moveTo>
                        <a:pt x="474" y="181"/>
                      </a:moveTo>
                      <a:cubicBezTo>
                        <a:pt x="471" y="174"/>
                        <a:pt x="466" y="165"/>
                        <a:pt x="457" y="164"/>
                      </a:cubicBezTo>
                      <a:cubicBezTo>
                        <a:pt x="450" y="163"/>
                        <a:pt x="443" y="169"/>
                        <a:pt x="438" y="175"/>
                      </a:cubicBezTo>
                      <a:cubicBezTo>
                        <a:pt x="437" y="176"/>
                        <a:pt x="436" y="178"/>
                        <a:pt x="432" y="179"/>
                      </a:cubicBezTo>
                      <a:cubicBezTo>
                        <a:pt x="416" y="185"/>
                        <a:pt x="403" y="176"/>
                        <a:pt x="403" y="159"/>
                      </a:cubicBezTo>
                      <a:cubicBezTo>
                        <a:pt x="403" y="24"/>
                        <a:pt x="403" y="24"/>
                        <a:pt x="403" y="24"/>
                      </a:cubicBezTo>
                      <a:cubicBezTo>
                        <a:pt x="403" y="10"/>
                        <a:pt x="393" y="0"/>
                        <a:pt x="379" y="0"/>
                      </a:cubicBezTo>
                      <a:cubicBezTo>
                        <a:pt x="262" y="0"/>
                        <a:pt x="262" y="0"/>
                        <a:pt x="262" y="0"/>
                      </a:cubicBezTo>
                      <a:cubicBezTo>
                        <a:pt x="253" y="0"/>
                        <a:pt x="248" y="9"/>
                        <a:pt x="251" y="17"/>
                      </a:cubicBezTo>
                      <a:cubicBezTo>
                        <a:pt x="254" y="23"/>
                        <a:pt x="255" y="29"/>
                        <a:pt x="254" y="36"/>
                      </a:cubicBezTo>
                      <a:cubicBezTo>
                        <a:pt x="251" y="50"/>
                        <a:pt x="240" y="62"/>
                        <a:pt x="224" y="68"/>
                      </a:cubicBezTo>
                      <a:cubicBezTo>
                        <a:pt x="217" y="70"/>
                        <a:pt x="209" y="72"/>
                        <a:pt x="202" y="72"/>
                      </a:cubicBezTo>
                      <a:cubicBezTo>
                        <a:pt x="194" y="72"/>
                        <a:pt x="186" y="70"/>
                        <a:pt x="180" y="68"/>
                      </a:cubicBezTo>
                      <a:cubicBezTo>
                        <a:pt x="163" y="62"/>
                        <a:pt x="152" y="50"/>
                        <a:pt x="150" y="36"/>
                      </a:cubicBezTo>
                      <a:cubicBezTo>
                        <a:pt x="149" y="29"/>
                        <a:pt x="149" y="23"/>
                        <a:pt x="152" y="17"/>
                      </a:cubicBezTo>
                      <a:cubicBezTo>
                        <a:pt x="156" y="9"/>
                        <a:pt x="150" y="0"/>
                        <a:pt x="14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0"/>
                        <a:pt x="0" y="24"/>
                      </a:cubicBezTo>
                      <a:cubicBezTo>
                        <a:pt x="0" y="369"/>
                        <a:pt x="0" y="369"/>
                        <a:pt x="0" y="369"/>
                      </a:cubicBezTo>
                      <a:cubicBezTo>
                        <a:pt x="0" y="380"/>
                        <a:pt x="7" y="388"/>
                        <a:pt x="16" y="392"/>
                      </a:cubicBezTo>
                      <a:cubicBezTo>
                        <a:pt x="142" y="392"/>
                        <a:pt x="142" y="392"/>
                        <a:pt x="142" y="392"/>
                      </a:cubicBezTo>
                      <a:cubicBezTo>
                        <a:pt x="151" y="392"/>
                        <a:pt x="156" y="383"/>
                        <a:pt x="153" y="375"/>
                      </a:cubicBezTo>
                      <a:cubicBezTo>
                        <a:pt x="150" y="368"/>
                        <a:pt x="149" y="361"/>
                        <a:pt x="150" y="354"/>
                      </a:cubicBezTo>
                      <a:cubicBezTo>
                        <a:pt x="152" y="340"/>
                        <a:pt x="163" y="328"/>
                        <a:pt x="180" y="322"/>
                      </a:cubicBezTo>
                      <a:cubicBezTo>
                        <a:pt x="186" y="320"/>
                        <a:pt x="194" y="318"/>
                        <a:pt x="201" y="318"/>
                      </a:cubicBezTo>
                      <a:cubicBezTo>
                        <a:pt x="202" y="318"/>
                        <a:pt x="202" y="318"/>
                        <a:pt x="202" y="318"/>
                      </a:cubicBezTo>
                      <a:cubicBezTo>
                        <a:pt x="209" y="318"/>
                        <a:pt x="217" y="320"/>
                        <a:pt x="224" y="322"/>
                      </a:cubicBezTo>
                      <a:cubicBezTo>
                        <a:pt x="240" y="328"/>
                        <a:pt x="251" y="340"/>
                        <a:pt x="254" y="354"/>
                      </a:cubicBezTo>
                      <a:cubicBezTo>
                        <a:pt x="255" y="361"/>
                        <a:pt x="254" y="368"/>
                        <a:pt x="251" y="375"/>
                      </a:cubicBezTo>
                      <a:cubicBezTo>
                        <a:pt x="247" y="383"/>
                        <a:pt x="252" y="392"/>
                        <a:pt x="261" y="392"/>
                      </a:cubicBezTo>
                      <a:cubicBezTo>
                        <a:pt x="387" y="392"/>
                        <a:pt x="387" y="392"/>
                        <a:pt x="387" y="392"/>
                      </a:cubicBezTo>
                      <a:cubicBezTo>
                        <a:pt x="397" y="388"/>
                        <a:pt x="403" y="380"/>
                        <a:pt x="403" y="369"/>
                      </a:cubicBezTo>
                      <a:cubicBezTo>
                        <a:pt x="403" y="229"/>
                        <a:pt x="403" y="229"/>
                        <a:pt x="403" y="229"/>
                      </a:cubicBezTo>
                      <a:cubicBezTo>
                        <a:pt x="403" y="211"/>
                        <a:pt x="427" y="202"/>
                        <a:pt x="438" y="217"/>
                      </a:cubicBezTo>
                      <a:cubicBezTo>
                        <a:pt x="438" y="217"/>
                        <a:pt x="438" y="217"/>
                        <a:pt x="438" y="217"/>
                      </a:cubicBezTo>
                      <a:cubicBezTo>
                        <a:pt x="443" y="224"/>
                        <a:pt x="450" y="230"/>
                        <a:pt x="457" y="229"/>
                      </a:cubicBezTo>
                      <a:cubicBezTo>
                        <a:pt x="466" y="227"/>
                        <a:pt x="471" y="219"/>
                        <a:pt x="474" y="212"/>
                      </a:cubicBezTo>
                      <a:cubicBezTo>
                        <a:pt x="476" y="207"/>
                        <a:pt x="477" y="202"/>
                        <a:pt x="477" y="196"/>
                      </a:cubicBezTo>
                      <a:cubicBezTo>
                        <a:pt x="477" y="191"/>
                        <a:pt x="476" y="186"/>
                        <a:pt x="474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775247" y="1739443"/>
                  <a:ext cx="492443" cy="719108"/>
                </a:xfrm>
                <a:prstGeom prst="rect">
                  <a:avLst/>
                </a:prstGeom>
                <a:grpFill/>
              </p:spPr>
              <p:txBody>
                <a:bodyPr vert="vert270"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000" kern="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PDM</a:t>
                  </a:r>
                  <a:endParaRPr lang="ru-RU" sz="2000" kern="0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</p:grpSp>
        <p:grpSp>
          <p:nvGrpSpPr>
            <p:cNvPr id="26" name="Группа 25"/>
            <p:cNvGrpSpPr/>
            <p:nvPr/>
          </p:nvGrpSpPr>
          <p:grpSpPr>
            <a:xfrm>
              <a:off x="6000790" y="2179471"/>
              <a:ext cx="1345882" cy="1320448"/>
              <a:chOff x="6000790" y="2179471"/>
              <a:chExt cx="1345882" cy="1320448"/>
            </a:xfrm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6000790" y="2179471"/>
                <a:ext cx="1345882" cy="1320448"/>
              </a:xfrm>
              <a:custGeom>
                <a:avLst/>
                <a:gdLst>
                  <a:gd name="T0" fmla="*/ 369 w 393"/>
                  <a:gd name="T1" fmla="*/ 0 h 394"/>
                  <a:gd name="T2" fmla="*/ 258 w 393"/>
                  <a:gd name="T3" fmla="*/ 0 h 394"/>
                  <a:gd name="T4" fmla="*/ 248 w 393"/>
                  <a:gd name="T5" fmla="*/ 17 h 394"/>
                  <a:gd name="T6" fmla="*/ 251 w 393"/>
                  <a:gd name="T7" fmla="*/ 38 h 394"/>
                  <a:gd name="T8" fmla="*/ 221 w 393"/>
                  <a:gd name="T9" fmla="*/ 70 h 394"/>
                  <a:gd name="T10" fmla="*/ 199 w 393"/>
                  <a:gd name="T11" fmla="*/ 74 h 394"/>
                  <a:gd name="T12" fmla="*/ 177 w 393"/>
                  <a:gd name="T13" fmla="*/ 70 h 394"/>
                  <a:gd name="T14" fmla="*/ 147 w 393"/>
                  <a:gd name="T15" fmla="*/ 38 h 394"/>
                  <a:gd name="T16" fmla="*/ 150 w 393"/>
                  <a:gd name="T17" fmla="*/ 17 h 394"/>
                  <a:gd name="T18" fmla="*/ 139 w 393"/>
                  <a:gd name="T19" fmla="*/ 0 h 394"/>
                  <a:gd name="T20" fmla="*/ 24 w 393"/>
                  <a:gd name="T21" fmla="*/ 0 h 394"/>
                  <a:gd name="T22" fmla="*/ 0 w 393"/>
                  <a:gd name="T23" fmla="*/ 24 h 394"/>
                  <a:gd name="T24" fmla="*/ 0 w 393"/>
                  <a:gd name="T25" fmla="*/ 144 h 394"/>
                  <a:gd name="T26" fmla="*/ 12 w 393"/>
                  <a:gd name="T27" fmla="*/ 151 h 394"/>
                  <a:gd name="T28" fmla="*/ 32 w 393"/>
                  <a:gd name="T29" fmla="*/ 145 h 394"/>
                  <a:gd name="T30" fmla="*/ 37 w 393"/>
                  <a:gd name="T31" fmla="*/ 145 h 394"/>
                  <a:gd name="T32" fmla="*/ 70 w 393"/>
                  <a:gd name="T33" fmla="*/ 175 h 394"/>
                  <a:gd name="T34" fmla="*/ 73 w 393"/>
                  <a:gd name="T35" fmla="*/ 197 h 394"/>
                  <a:gd name="T36" fmla="*/ 70 w 393"/>
                  <a:gd name="T37" fmla="*/ 219 h 394"/>
                  <a:gd name="T38" fmla="*/ 37 w 393"/>
                  <a:gd name="T39" fmla="*/ 249 h 394"/>
                  <a:gd name="T40" fmla="*/ 32 w 393"/>
                  <a:gd name="T41" fmla="*/ 249 h 394"/>
                  <a:gd name="T42" fmla="*/ 12 w 393"/>
                  <a:gd name="T43" fmla="*/ 243 h 394"/>
                  <a:gd name="T44" fmla="*/ 0 w 393"/>
                  <a:gd name="T45" fmla="*/ 250 h 394"/>
                  <a:gd name="T46" fmla="*/ 0 w 393"/>
                  <a:gd name="T47" fmla="*/ 370 h 394"/>
                  <a:gd name="T48" fmla="*/ 24 w 393"/>
                  <a:gd name="T49" fmla="*/ 394 h 394"/>
                  <a:gd name="T50" fmla="*/ 139 w 393"/>
                  <a:gd name="T51" fmla="*/ 394 h 394"/>
                  <a:gd name="T52" fmla="*/ 150 w 393"/>
                  <a:gd name="T53" fmla="*/ 377 h 394"/>
                  <a:gd name="T54" fmla="*/ 147 w 393"/>
                  <a:gd name="T55" fmla="*/ 356 h 394"/>
                  <a:gd name="T56" fmla="*/ 177 w 393"/>
                  <a:gd name="T57" fmla="*/ 324 h 394"/>
                  <a:gd name="T58" fmla="*/ 198 w 393"/>
                  <a:gd name="T59" fmla="*/ 320 h 394"/>
                  <a:gd name="T60" fmla="*/ 199 w 393"/>
                  <a:gd name="T61" fmla="*/ 320 h 394"/>
                  <a:gd name="T62" fmla="*/ 221 w 393"/>
                  <a:gd name="T63" fmla="*/ 324 h 394"/>
                  <a:gd name="T64" fmla="*/ 251 w 393"/>
                  <a:gd name="T65" fmla="*/ 356 h 394"/>
                  <a:gd name="T66" fmla="*/ 248 w 393"/>
                  <a:gd name="T67" fmla="*/ 377 h 394"/>
                  <a:gd name="T68" fmla="*/ 258 w 393"/>
                  <a:gd name="T69" fmla="*/ 394 h 394"/>
                  <a:gd name="T70" fmla="*/ 369 w 393"/>
                  <a:gd name="T71" fmla="*/ 394 h 394"/>
                  <a:gd name="T72" fmla="*/ 393 w 393"/>
                  <a:gd name="T73" fmla="*/ 370 h 394"/>
                  <a:gd name="T74" fmla="*/ 393 w 393"/>
                  <a:gd name="T75" fmla="*/ 250 h 394"/>
                  <a:gd name="T76" fmla="*/ 381 w 393"/>
                  <a:gd name="T77" fmla="*/ 243 h 394"/>
                  <a:gd name="T78" fmla="*/ 361 w 393"/>
                  <a:gd name="T79" fmla="*/ 249 h 394"/>
                  <a:gd name="T80" fmla="*/ 356 w 393"/>
                  <a:gd name="T81" fmla="*/ 249 h 394"/>
                  <a:gd name="T82" fmla="*/ 324 w 393"/>
                  <a:gd name="T83" fmla="*/ 219 h 394"/>
                  <a:gd name="T84" fmla="*/ 320 w 393"/>
                  <a:gd name="T85" fmla="*/ 197 h 394"/>
                  <a:gd name="T86" fmla="*/ 324 w 393"/>
                  <a:gd name="T87" fmla="*/ 175 h 394"/>
                  <a:gd name="T88" fmla="*/ 356 w 393"/>
                  <a:gd name="T89" fmla="*/ 145 h 394"/>
                  <a:gd name="T90" fmla="*/ 361 w 393"/>
                  <a:gd name="T91" fmla="*/ 145 h 394"/>
                  <a:gd name="T92" fmla="*/ 381 w 393"/>
                  <a:gd name="T93" fmla="*/ 151 h 394"/>
                  <a:gd name="T94" fmla="*/ 393 w 393"/>
                  <a:gd name="T95" fmla="*/ 144 h 394"/>
                  <a:gd name="T96" fmla="*/ 393 w 393"/>
                  <a:gd name="T97" fmla="*/ 24 h 394"/>
                  <a:gd name="T98" fmla="*/ 369 w 393"/>
                  <a:gd name="T9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3" h="394">
                    <a:moveTo>
                      <a:pt x="369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49" y="0"/>
                      <a:pt x="244" y="9"/>
                      <a:pt x="248" y="17"/>
                    </a:cubicBezTo>
                    <a:cubicBezTo>
                      <a:pt x="251" y="24"/>
                      <a:pt x="252" y="31"/>
                      <a:pt x="251" y="38"/>
                    </a:cubicBezTo>
                    <a:cubicBezTo>
                      <a:pt x="248" y="52"/>
                      <a:pt x="237" y="64"/>
                      <a:pt x="221" y="70"/>
                    </a:cubicBezTo>
                    <a:cubicBezTo>
                      <a:pt x="214" y="72"/>
                      <a:pt x="206" y="74"/>
                      <a:pt x="199" y="74"/>
                    </a:cubicBezTo>
                    <a:cubicBezTo>
                      <a:pt x="191" y="74"/>
                      <a:pt x="183" y="72"/>
                      <a:pt x="177" y="70"/>
                    </a:cubicBezTo>
                    <a:cubicBezTo>
                      <a:pt x="160" y="64"/>
                      <a:pt x="149" y="52"/>
                      <a:pt x="147" y="38"/>
                    </a:cubicBezTo>
                    <a:cubicBezTo>
                      <a:pt x="146" y="31"/>
                      <a:pt x="147" y="24"/>
                      <a:pt x="150" y="17"/>
                    </a:cubicBezTo>
                    <a:cubicBezTo>
                      <a:pt x="153" y="9"/>
                      <a:pt x="148" y="0"/>
                      <a:pt x="13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7" y="154"/>
                      <a:pt x="12" y="151"/>
                    </a:cubicBezTo>
                    <a:cubicBezTo>
                      <a:pt x="18" y="147"/>
                      <a:pt x="25" y="145"/>
                      <a:pt x="32" y="145"/>
                    </a:cubicBezTo>
                    <a:cubicBezTo>
                      <a:pt x="34" y="145"/>
                      <a:pt x="36" y="145"/>
                      <a:pt x="37" y="145"/>
                    </a:cubicBezTo>
                    <a:cubicBezTo>
                      <a:pt x="52" y="147"/>
                      <a:pt x="64" y="159"/>
                      <a:pt x="70" y="175"/>
                    </a:cubicBezTo>
                    <a:cubicBezTo>
                      <a:pt x="72" y="182"/>
                      <a:pt x="73" y="189"/>
                      <a:pt x="73" y="197"/>
                    </a:cubicBezTo>
                    <a:cubicBezTo>
                      <a:pt x="73" y="205"/>
                      <a:pt x="72" y="212"/>
                      <a:pt x="70" y="219"/>
                    </a:cubicBezTo>
                    <a:cubicBezTo>
                      <a:pt x="64" y="235"/>
                      <a:pt x="52" y="247"/>
                      <a:pt x="37" y="249"/>
                    </a:cubicBezTo>
                    <a:cubicBezTo>
                      <a:pt x="36" y="249"/>
                      <a:pt x="34" y="249"/>
                      <a:pt x="32" y="249"/>
                    </a:cubicBezTo>
                    <a:cubicBezTo>
                      <a:pt x="25" y="249"/>
                      <a:pt x="18" y="247"/>
                      <a:pt x="12" y="243"/>
                    </a:cubicBezTo>
                    <a:cubicBezTo>
                      <a:pt x="7" y="240"/>
                      <a:pt x="0" y="244"/>
                      <a:pt x="0" y="25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83"/>
                      <a:pt x="11" y="394"/>
                      <a:pt x="24" y="394"/>
                    </a:cubicBezTo>
                    <a:cubicBezTo>
                      <a:pt x="139" y="394"/>
                      <a:pt x="139" y="394"/>
                      <a:pt x="139" y="394"/>
                    </a:cubicBezTo>
                    <a:cubicBezTo>
                      <a:pt x="148" y="394"/>
                      <a:pt x="153" y="385"/>
                      <a:pt x="150" y="377"/>
                    </a:cubicBezTo>
                    <a:cubicBezTo>
                      <a:pt x="147" y="370"/>
                      <a:pt x="146" y="363"/>
                      <a:pt x="147" y="356"/>
                    </a:cubicBezTo>
                    <a:cubicBezTo>
                      <a:pt x="149" y="342"/>
                      <a:pt x="160" y="330"/>
                      <a:pt x="177" y="324"/>
                    </a:cubicBezTo>
                    <a:cubicBezTo>
                      <a:pt x="183" y="322"/>
                      <a:pt x="191" y="320"/>
                      <a:pt x="198" y="320"/>
                    </a:cubicBezTo>
                    <a:cubicBezTo>
                      <a:pt x="199" y="320"/>
                      <a:pt x="199" y="320"/>
                      <a:pt x="199" y="320"/>
                    </a:cubicBezTo>
                    <a:cubicBezTo>
                      <a:pt x="206" y="320"/>
                      <a:pt x="214" y="322"/>
                      <a:pt x="221" y="324"/>
                    </a:cubicBezTo>
                    <a:cubicBezTo>
                      <a:pt x="237" y="330"/>
                      <a:pt x="248" y="342"/>
                      <a:pt x="251" y="356"/>
                    </a:cubicBezTo>
                    <a:cubicBezTo>
                      <a:pt x="252" y="363"/>
                      <a:pt x="251" y="370"/>
                      <a:pt x="248" y="377"/>
                    </a:cubicBezTo>
                    <a:cubicBezTo>
                      <a:pt x="244" y="385"/>
                      <a:pt x="249" y="394"/>
                      <a:pt x="258" y="394"/>
                    </a:cubicBezTo>
                    <a:cubicBezTo>
                      <a:pt x="369" y="394"/>
                      <a:pt x="369" y="394"/>
                      <a:pt x="369" y="394"/>
                    </a:cubicBezTo>
                    <a:cubicBezTo>
                      <a:pt x="383" y="394"/>
                      <a:pt x="393" y="383"/>
                      <a:pt x="393" y="370"/>
                    </a:cubicBezTo>
                    <a:cubicBezTo>
                      <a:pt x="393" y="250"/>
                      <a:pt x="393" y="250"/>
                      <a:pt x="393" y="250"/>
                    </a:cubicBezTo>
                    <a:cubicBezTo>
                      <a:pt x="393" y="244"/>
                      <a:pt x="386" y="240"/>
                      <a:pt x="381" y="243"/>
                    </a:cubicBezTo>
                    <a:cubicBezTo>
                      <a:pt x="375" y="247"/>
                      <a:pt x="368" y="249"/>
                      <a:pt x="361" y="249"/>
                    </a:cubicBezTo>
                    <a:cubicBezTo>
                      <a:pt x="360" y="249"/>
                      <a:pt x="358" y="249"/>
                      <a:pt x="356" y="249"/>
                    </a:cubicBezTo>
                    <a:cubicBezTo>
                      <a:pt x="342" y="247"/>
                      <a:pt x="329" y="235"/>
                      <a:pt x="324" y="219"/>
                    </a:cubicBezTo>
                    <a:cubicBezTo>
                      <a:pt x="321" y="212"/>
                      <a:pt x="320" y="205"/>
                      <a:pt x="320" y="197"/>
                    </a:cubicBezTo>
                    <a:cubicBezTo>
                      <a:pt x="320" y="189"/>
                      <a:pt x="321" y="182"/>
                      <a:pt x="324" y="175"/>
                    </a:cubicBezTo>
                    <a:cubicBezTo>
                      <a:pt x="329" y="159"/>
                      <a:pt x="342" y="147"/>
                      <a:pt x="356" y="145"/>
                    </a:cubicBezTo>
                    <a:cubicBezTo>
                      <a:pt x="358" y="145"/>
                      <a:pt x="360" y="145"/>
                      <a:pt x="361" y="145"/>
                    </a:cubicBezTo>
                    <a:cubicBezTo>
                      <a:pt x="368" y="145"/>
                      <a:pt x="375" y="147"/>
                      <a:pt x="381" y="151"/>
                    </a:cubicBezTo>
                    <a:cubicBezTo>
                      <a:pt x="386" y="154"/>
                      <a:pt x="393" y="150"/>
                      <a:pt x="393" y="144"/>
                    </a:cubicBezTo>
                    <a:cubicBezTo>
                      <a:pt x="393" y="24"/>
                      <a:pt x="393" y="24"/>
                      <a:pt x="393" y="24"/>
                    </a:cubicBezTo>
                    <a:cubicBezTo>
                      <a:pt x="393" y="11"/>
                      <a:pt x="383" y="0"/>
                      <a:pt x="369" y="0"/>
                    </a:cubicBezTo>
                    <a:close/>
                  </a:path>
                </a:pathLst>
              </a:custGeom>
              <a:solidFill>
                <a:srgbClr val="03A9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kern="0">
                  <a:solidFill>
                    <a:srgbClr val="414042"/>
                  </a:solidFill>
                </a:endParaRPr>
              </a:p>
            </p:txBody>
          </p:sp>
          <p:pic>
            <p:nvPicPr>
              <p:cNvPr id="28" name="Picture 3" descr="C:\Work\Графика\Конференция 2024\3Ресурс 204-1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172" y="2586896"/>
                <a:ext cx="521119" cy="50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Группа 28"/>
            <p:cNvGrpSpPr/>
            <p:nvPr/>
          </p:nvGrpSpPr>
          <p:grpSpPr>
            <a:xfrm>
              <a:off x="4296743" y="2179471"/>
              <a:ext cx="1884522" cy="1320448"/>
              <a:chOff x="4296743" y="2179471"/>
              <a:chExt cx="1884522" cy="1320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296743" y="2179471"/>
                <a:ext cx="1884522" cy="1320448"/>
              </a:xfrm>
              <a:custGeom>
                <a:avLst/>
                <a:gdLst>
                  <a:gd name="T0" fmla="*/ 547 w 550"/>
                  <a:gd name="T1" fmla="*/ 182 h 394"/>
                  <a:gd name="T2" fmla="*/ 531 w 550"/>
                  <a:gd name="T3" fmla="*/ 165 h 394"/>
                  <a:gd name="T4" fmla="*/ 512 w 550"/>
                  <a:gd name="T5" fmla="*/ 176 h 394"/>
                  <a:gd name="T6" fmla="*/ 511 w 550"/>
                  <a:gd name="T7" fmla="*/ 176 h 394"/>
                  <a:gd name="T8" fmla="*/ 477 w 550"/>
                  <a:gd name="T9" fmla="*/ 164 h 394"/>
                  <a:gd name="T10" fmla="*/ 477 w 550"/>
                  <a:gd name="T11" fmla="*/ 24 h 394"/>
                  <a:gd name="T12" fmla="*/ 453 w 550"/>
                  <a:gd name="T13" fmla="*/ 0 h 394"/>
                  <a:gd name="T14" fmla="*/ 337 w 550"/>
                  <a:gd name="T15" fmla="*/ 0 h 394"/>
                  <a:gd name="T16" fmla="*/ 326 w 550"/>
                  <a:gd name="T17" fmla="*/ 17 h 394"/>
                  <a:gd name="T18" fmla="*/ 329 w 550"/>
                  <a:gd name="T19" fmla="*/ 38 h 394"/>
                  <a:gd name="T20" fmla="*/ 299 w 550"/>
                  <a:gd name="T21" fmla="*/ 70 h 394"/>
                  <a:gd name="T22" fmla="*/ 277 w 550"/>
                  <a:gd name="T23" fmla="*/ 74 h 394"/>
                  <a:gd name="T24" fmla="*/ 255 w 550"/>
                  <a:gd name="T25" fmla="*/ 70 h 394"/>
                  <a:gd name="T26" fmla="*/ 225 w 550"/>
                  <a:gd name="T27" fmla="*/ 38 h 394"/>
                  <a:gd name="T28" fmla="*/ 228 w 550"/>
                  <a:gd name="T29" fmla="*/ 17 h 394"/>
                  <a:gd name="T30" fmla="*/ 218 w 550"/>
                  <a:gd name="T31" fmla="*/ 0 h 394"/>
                  <a:gd name="T32" fmla="*/ 97 w 550"/>
                  <a:gd name="T33" fmla="*/ 0 h 394"/>
                  <a:gd name="T34" fmla="*/ 73 w 550"/>
                  <a:gd name="T35" fmla="*/ 24 h 394"/>
                  <a:gd name="T36" fmla="*/ 73 w 550"/>
                  <a:gd name="T37" fmla="*/ 156 h 394"/>
                  <a:gd name="T38" fmla="*/ 43 w 550"/>
                  <a:gd name="T39" fmla="*/ 179 h 394"/>
                  <a:gd name="T40" fmla="*/ 38 w 550"/>
                  <a:gd name="T41" fmla="*/ 176 h 394"/>
                  <a:gd name="T42" fmla="*/ 19 w 550"/>
                  <a:gd name="T43" fmla="*/ 165 h 394"/>
                  <a:gd name="T44" fmla="*/ 3 w 550"/>
                  <a:gd name="T45" fmla="*/ 182 h 394"/>
                  <a:gd name="T46" fmla="*/ 0 w 550"/>
                  <a:gd name="T47" fmla="*/ 197 h 394"/>
                  <a:gd name="T48" fmla="*/ 3 w 550"/>
                  <a:gd name="T49" fmla="*/ 212 h 394"/>
                  <a:gd name="T50" fmla="*/ 19 w 550"/>
                  <a:gd name="T51" fmla="*/ 229 h 394"/>
                  <a:gd name="T52" fmla="*/ 38 w 550"/>
                  <a:gd name="T53" fmla="*/ 218 h 394"/>
                  <a:gd name="T54" fmla="*/ 39 w 550"/>
                  <a:gd name="T55" fmla="*/ 218 h 394"/>
                  <a:gd name="T56" fmla="*/ 73 w 550"/>
                  <a:gd name="T57" fmla="*/ 230 h 394"/>
                  <a:gd name="T58" fmla="*/ 73 w 550"/>
                  <a:gd name="T59" fmla="*/ 370 h 394"/>
                  <a:gd name="T60" fmla="*/ 97 w 550"/>
                  <a:gd name="T61" fmla="*/ 394 h 394"/>
                  <a:gd name="T62" fmla="*/ 217 w 550"/>
                  <a:gd name="T63" fmla="*/ 394 h 394"/>
                  <a:gd name="T64" fmla="*/ 228 w 550"/>
                  <a:gd name="T65" fmla="*/ 377 h 394"/>
                  <a:gd name="T66" fmla="*/ 225 w 550"/>
                  <a:gd name="T67" fmla="*/ 356 h 394"/>
                  <a:gd name="T68" fmla="*/ 255 w 550"/>
                  <a:gd name="T69" fmla="*/ 324 h 394"/>
                  <a:gd name="T70" fmla="*/ 277 w 550"/>
                  <a:gd name="T71" fmla="*/ 320 h 394"/>
                  <a:gd name="T72" fmla="*/ 277 w 550"/>
                  <a:gd name="T73" fmla="*/ 320 h 394"/>
                  <a:gd name="T74" fmla="*/ 299 w 550"/>
                  <a:gd name="T75" fmla="*/ 324 h 394"/>
                  <a:gd name="T76" fmla="*/ 329 w 550"/>
                  <a:gd name="T77" fmla="*/ 356 h 394"/>
                  <a:gd name="T78" fmla="*/ 326 w 550"/>
                  <a:gd name="T79" fmla="*/ 377 h 394"/>
                  <a:gd name="T80" fmla="*/ 336 w 550"/>
                  <a:gd name="T81" fmla="*/ 394 h 394"/>
                  <a:gd name="T82" fmla="*/ 453 w 550"/>
                  <a:gd name="T83" fmla="*/ 394 h 394"/>
                  <a:gd name="T84" fmla="*/ 477 w 550"/>
                  <a:gd name="T85" fmla="*/ 370 h 394"/>
                  <a:gd name="T86" fmla="*/ 477 w 550"/>
                  <a:gd name="T87" fmla="*/ 238 h 394"/>
                  <a:gd name="T88" fmla="*/ 507 w 550"/>
                  <a:gd name="T89" fmla="*/ 215 h 394"/>
                  <a:gd name="T90" fmla="*/ 512 w 550"/>
                  <a:gd name="T91" fmla="*/ 218 h 394"/>
                  <a:gd name="T92" fmla="*/ 531 w 550"/>
                  <a:gd name="T93" fmla="*/ 229 h 394"/>
                  <a:gd name="T94" fmla="*/ 547 w 550"/>
                  <a:gd name="T95" fmla="*/ 212 h 394"/>
                  <a:gd name="T96" fmla="*/ 550 w 550"/>
                  <a:gd name="T97" fmla="*/ 197 h 394"/>
                  <a:gd name="T98" fmla="*/ 547 w 550"/>
                  <a:gd name="T99" fmla="*/ 18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0" h="394">
                    <a:moveTo>
                      <a:pt x="547" y="182"/>
                    </a:moveTo>
                    <a:cubicBezTo>
                      <a:pt x="545" y="174"/>
                      <a:pt x="539" y="166"/>
                      <a:pt x="531" y="165"/>
                    </a:cubicBezTo>
                    <a:cubicBezTo>
                      <a:pt x="523" y="163"/>
                      <a:pt x="516" y="170"/>
                      <a:pt x="512" y="176"/>
                    </a:cubicBezTo>
                    <a:cubicBezTo>
                      <a:pt x="511" y="176"/>
                      <a:pt x="511" y="176"/>
                      <a:pt x="511" y="176"/>
                    </a:cubicBezTo>
                    <a:cubicBezTo>
                      <a:pt x="500" y="191"/>
                      <a:pt x="477" y="183"/>
                      <a:pt x="477" y="164"/>
                    </a:cubicBezTo>
                    <a:cubicBezTo>
                      <a:pt x="477" y="24"/>
                      <a:pt x="477" y="24"/>
                      <a:pt x="477" y="24"/>
                    </a:cubicBezTo>
                    <a:cubicBezTo>
                      <a:pt x="477" y="11"/>
                      <a:pt x="466" y="0"/>
                      <a:pt x="453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28" y="0"/>
                      <a:pt x="322" y="9"/>
                      <a:pt x="326" y="17"/>
                    </a:cubicBezTo>
                    <a:cubicBezTo>
                      <a:pt x="329" y="24"/>
                      <a:pt x="330" y="31"/>
                      <a:pt x="329" y="38"/>
                    </a:cubicBezTo>
                    <a:cubicBezTo>
                      <a:pt x="327" y="52"/>
                      <a:pt x="315" y="64"/>
                      <a:pt x="299" y="70"/>
                    </a:cubicBezTo>
                    <a:cubicBezTo>
                      <a:pt x="292" y="72"/>
                      <a:pt x="285" y="74"/>
                      <a:pt x="277" y="74"/>
                    </a:cubicBezTo>
                    <a:cubicBezTo>
                      <a:pt x="269" y="74"/>
                      <a:pt x="262" y="72"/>
                      <a:pt x="255" y="70"/>
                    </a:cubicBezTo>
                    <a:cubicBezTo>
                      <a:pt x="239" y="64"/>
                      <a:pt x="227" y="52"/>
                      <a:pt x="225" y="38"/>
                    </a:cubicBezTo>
                    <a:cubicBezTo>
                      <a:pt x="224" y="31"/>
                      <a:pt x="225" y="24"/>
                      <a:pt x="228" y="17"/>
                    </a:cubicBezTo>
                    <a:cubicBezTo>
                      <a:pt x="232" y="9"/>
                      <a:pt x="226" y="0"/>
                      <a:pt x="218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84" y="0"/>
                      <a:pt x="73" y="11"/>
                      <a:pt x="73" y="24"/>
                    </a:cubicBezTo>
                    <a:cubicBezTo>
                      <a:pt x="73" y="156"/>
                      <a:pt x="73" y="156"/>
                      <a:pt x="73" y="156"/>
                    </a:cubicBezTo>
                    <a:cubicBezTo>
                      <a:pt x="73" y="173"/>
                      <a:pt x="60" y="183"/>
                      <a:pt x="43" y="179"/>
                    </a:cubicBezTo>
                    <a:cubicBezTo>
                      <a:pt x="40" y="178"/>
                      <a:pt x="39" y="177"/>
                      <a:pt x="38" y="176"/>
                    </a:cubicBezTo>
                    <a:cubicBezTo>
                      <a:pt x="34" y="170"/>
                      <a:pt x="27" y="163"/>
                      <a:pt x="19" y="165"/>
                    </a:cubicBezTo>
                    <a:cubicBezTo>
                      <a:pt x="11" y="166"/>
                      <a:pt x="5" y="174"/>
                      <a:pt x="3" y="182"/>
                    </a:cubicBezTo>
                    <a:cubicBezTo>
                      <a:pt x="1" y="186"/>
                      <a:pt x="0" y="192"/>
                      <a:pt x="0" y="197"/>
                    </a:cubicBezTo>
                    <a:cubicBezTo>
                      <a:pt x="0" y="202"/>
                      <a:pt x="1" y="208"/>
                      <a:pt x="3" y="212"/>
                    </a:cubicBezTo>
                    <a:cubicBezTo>
                      <a:pt x="5" y="220"/>
                      <a:pt x="11" y="228"/>
                      <a:pt x="19" y="229"/>
                    </a:cubicBezTo>
                    <a:cubicBezTo>
                      <a:pt x="27" y="231"/>
                      <a:pt x="34" y="224"/>
                      <a:pt x="38" y="218"/>
                    </a:cubicBezTo>
                    <a:cubicBezTo>
                      <a:pt x="39" y="218"/>
                      <a:pt x="39" y="218"/>
                      <a:pt x="39" y="218"/>
                    </a:cubicBezTo>
                    <a:cubicBezTo>
                      <a:pt x="50" y="203"/>
                      <a:pt x="73" y="211"/>
                      <a:pt x="73" y="230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73" y="383"/>
                      <a:pt x="84" y="394"/>
                      <a:pt x="97" y="394"/>
                    </a:cubicBezTo>
                    <a:cubicBezTo>
                      <a:pt x="217" y="394"/>
                      <a:pt x="217" y="394"/>
                      <a:pt x="217" y="394"/>
                    </a:cubicBezTo>
                    <a:cubicBezTo>
                      <a:pt x="226" y="394"/>
                      <a:pt x="232" y="385"/>
                      <a:pt x="228" y="377"/>
                    </a:cubicBezTo>
                    <a:cubicBezTo>
                      <a:pt x="225" y="370"/>
                      <a:pt x="224" y="363"/>
                      <a:pt x="225" y="356"/>
                    </a:cubicBezTo>
                    <a:cubicBezTo>
                      <a:pt x="227" y="342"/>
                      <a:pt x="239" y="330"/>
                      <a:pt x="255" y="324"/>
                    </a:cubicBezTo>
                    <a:cubicBezTo>
                      <a:pt x="262" y="322"/>
                      <a:pt x="269" y="320"/>
                      <a:pt x="277" y="320"/>
                    </a:cubicBezTo>
                    <a:cubicBezTo>
                      <a:pt x="277" y="320"/>
                      <a:pt x="277" y="320"/>
                      <a:pt x="277" y="320"/>
                    </a:cubicBezTo>
                    <a:cubicBezTo>
                      <a:pt x="285" y="320"/>
                      <a:pt x="292" y="322"/>
                      <a:pt x="299" y="324"/>
                    </a:cubicBezTo>
                    <a:cubicBezTo>
                      <a:pt x="315" y="330"/>
                      <a:pt x="327" y="342"/>
                      <a:pt x="329" y="356"/>
                    </a:cubicBezTo>
                    <a:cubicBezTo>
                      <a:pt x="330" y="363"/>
                      <a:pt x="329" y="370"/>
                      <a:pt x="326" y="377"/>
                    </a:cubicBezTo>
                    <a:cubicBezTo>
                      <a:pt x="322" y="385"/>
                      <a:pt x="328" y="394"/>
                      <a:pt x="336" y="394"/>
                    </a:cubicBezTo>
                    <a:cubicBezTo>
                      <a:pt x="453" y="394"/>
                      <a:pt x="453" y="394"/>
                      <a:pt x="453" y="394"/>
                    </a:cubicBezTo>
                    <a:cubicBezTo>
                      <a:pt x="466" y="394"/>
                      <a:pt x="477" y="383"/>
                      <a:pt x="477" y="370"/>
                    </a:cubicBezTo>
                    <a:cubicBezTo>
                      <a:pt x="477" y="238"/>
                      <a:pt x="477" y="238"/>
                      <a:pt x="477" y="238"/>
                    </a:cubicBezTo>
                    <a:cubicBezTo>
                      <a:pt x="477" y="221"/>
                      <a:pt x="490" y="211"/>
                      <a:pt x="507" y="215"/>
                    </a:cubicBezTo>
                    <a:cubicBezTo>
                      <a:pt x="510" y="216"/>
                      <a:pt x="511" y="217"/>
                      <a:pt x="512" y="218"/>
                    </a:cubicBezTo>
                    <a:cubicBezTo>
                      <a:pt x="516" y="224"/>
                      <a:pt x="523" y="231"/>
                      <a:pt x="531" y="229"/>
                    </a:cubicBezTo>
                    <a:cubicBezTo>
                      <a:pt x="539" y="228"/>
                      <a:pt x="545" y="220"/>
                      <a:pt x="547" y="212"/>
                    </a:cubicBezTo>
                    <a:cubicBezTo>
                      <a:pt x="549" y="208"/>
                      <a:pt x="550" y="202"/>
                      <a:pt x="550" y="197"/>
                    </a:cubicBezTo>
                    <a:cubicBezTo>
                      <a:pt x="550" y="192"/>
                      <a:pt x="549" y="186"/>
                      <a:pt x="547" y="182"/>
                    </a:cubicBezTo>
                    <a:close/>
                  </a:path>
                </a:pathLst>
              </a:custGeom>
              <a:solidFill>
                <a:srgbClr val="00CE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kern="0">
                  <a:solidFill>
                    <a:srgbClr val="414042"/>
                  </a:solidFill>
                </a:endParaRPr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885" y="2568963"/>
                <a:ext cx="554238" cy="54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277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-8.33333E-7 -0.1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/>
          <p:cNvGrpSpPr/>
          <p:nvPr/>
        </p:nvGrpSpPr>
        <p:grpSpPr>
          <a:xfrm>
            <a:off x="4566777" y="2553535"/>
            <a:ext cx="1344454" cy="1596821"/>
            <a:chOff x="7775850" y="2643758"/>
            <a:chExt cx="1344454" cy="1596821"/>
          </a:xfrm>
        </p:grpSpPr>
        <p:sp>
          <p:nvSpPr>
            <p:cNvPr id="73" name="Freeform 6"/>
            <p:cNvSpPr>
              <a:spLocks/>
            </p:cNvSpPr>
            <p:nvPr/>
          </p:nvSpPr>
          <p:spPr bwMode="auto">
            <a:xfrm rot="16200000" flipV="1">
              <a:off x="7649666" y="2769942"/>
              <a:ext cx="1596821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 dirty="0">
                <a:solidFill>
                  <a:srgbClr val="414042"/>
                </a:solidFill>
                <a:latin typeface="Open Sans"/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319" y="3075806"/>
              <a:ext cx="647515" cy="36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6" y="3579862"/>
              <a:ext cx="468000" cy="468000"/>
            </a:xfrm>
            <a:prstGeom prst="rect">
              <a:avLst/>
            </a:prstGeom>
          </p:spPr>
        </p:pic>
      </p:grpSp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Модуль интеграции с 1С: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ERP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71559" y="123478"/>
            <a:ext cx="702988" cy="605681"/>
            <a:chOff x="71559" y="123478"/>
            <a:chExt cx="702988" cy="605681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9" y="123478"/>
              <a:ext cx="540001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179512" y="267494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14</a:t>
              </a:r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41861" y="1417324"/>
            <a:ext cx="1348740" cy="1320448"/>
            <a:chOff x="1760934" y="1419622"/>
            <a:chExt cx="1348740" cy="1351597"/>
          </a:xfrm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760934" y="1419622"/>
              <a:ext cx="1348740" cy="1351597"/>
            </a:xfrm>
            <a:custGeom>
              <a:avLst/>
              <a:gdLst>
                <a:gd name="T0" fmla="*/ 370 w 394"/>
                <a:gd name="T1" fmla="*/ 0 h 394"/>
                <a:gd name="T2" fmla="*/ 257 w 394"/>
                <a:gd name="T3" fmla="*/ 0 h 394"/>
                <a:gd name="T4" fmla="*/ 246 w 394"/>
                <a:gd name="T5" fmla="*/ 17 h 394"/>
                <a:gd name="T6" fmla="*/ 249 w 394"/>
                <a:gd name="T7" fmla="*/ 38 h 394"/>
                <a:gd name="T8" fmla="*/ 219 w 394"/>
                <a:gd name="T9" fmla="*/ 70 h 394"/>
                <a:gd name="T10" fmla="*/ 197 w 394"/>
                <a:gd name="T11" fmla="*/ 74 h 394"/>
                <a:gd name="T12" fmla="*/ 175 w 394"/>
                <a:gd name="T13" fmla="*/ 70 h 394"/>
                <a:gd name="T14" fmla="*/ 145 w 394"/>
                <a:gd name="T15" fmla="*/ 38 h 394"/>
                <a:gd name="T16" fmla="*/ 148 w 394"/>
                <a:gd name="T17" fmla="*/ 17 h 394"/>
                <a:gd name="T18" fmla="*/ 138 w 394"/>
                <a:gd name="T19" fmla="*/ 0 h 394"/>
                <a:gd name="T20" fmla="*/ 24 w 394"/>
                <a:gd name="T21" fmla="*/ 0 h 394"/>
                <a:gd name="T22" fmla="*/ 0 w 394"/>
                <a:gd name="T23" fmla="*/ 24 h 394"/>
                <a:gd name="T24" fmla="*/ 0 w 394"/>
                <a:gd name="T25" fmla="*/ 144 h 394"/>
                <a:gd name="T26" fmla="*/ 13 w 394"/>
                <a:gd name="T27" fmla="*/ 151 h 394"/>
                <a:gd name="T28" fmla="*/ 32 w 394"/>
                <a:gd name="T29" fmla="*/ 145 h 394"/>
                <a:gd name="T30" fmla="*/ 38 w 394"/>
                <a:gd name="T31" fmla="*/ 145 h 394"/>
                <a:gd name="T32" fmla="*/ 70 w 394"/>
                <a:gd name="T33" fmla="*/ 175 h 394"/>
                <a:gd name="T34" fmla="*/ 74 w 394"/>
                <a:gd name="T35" fmla="*/ 197 h 394"/>
                <a:gd name="T36" fmla="*/ 70 w 394"/>
                <a:gd name="T37" fmla="*/ 219 h 394"/>
                <a:gd name="T38" fmla="*/ 38 w 394"/>
                <a:gd name="T39" fmla="*/ 249 h 394"/>
                <a:gd name="T40" fmla="*/ 32 w 394"/>
                <a:gd name="T41" fmla="*/ 249 h 394"/>
                <a:gd name="T42" fmla="*/ 13 w 394"/>
                <a:gd name="T43" fmla="*/ 243 h 394"/>
                <a:gd name="T44" fmla="*/ 0 w 394"/>
                <a:gd name="T45" fmla="*/ 250 h 394"/>
                <a:gd name="T46" fmla="*/ 0 w 394"/>
                <a:gd name="T47" fmla="*/ 370 h 394"/>
                <a:gd name="T48" fmla="*/ 24 w 394"/>
                <a:gd name="T49" fmla="*/ 394 h 394"/>
                <a:gd name="T50" fmla="*/ 137 w 394"/>
                <a:gd name="T51" fmla="*/ 394 h 394"/>
                <a:gd name="T52" fmla="*/ 148 w 394"/>
                <a:gd name="T53" fmla="*/ 377 h 394"/>
                <a:gd name="T54" fmla="*/ 145 w 394"/>
                <a:gd name="T55" fmla="*/ 356 h 394"/>
                <a:gd name="T56" fmla="*/ 175 w 394"/>
                <a:gd name="T57" fmla="*/ 324 h 394"/>
                <a:gd name="T58" fmla="*/ 197 w 394"/>
                <a:gd name="T59" fmla="*/ 320 h 394"/>
                <a:gd name="T60" fmla="*/ 197 w 394"/>
                <a:gd name="T61" fmla="*/ 320 h 394"/>
                <a:gd name="T62" fmla="*/ 219 w 394"/>
                <a:gd name="T63" fmla="*/ 324 h 394"/>
                <a:gd name="T64" fmla="*/ 249 w 394"/>
                <a:gd name="T65" fmla="*/ 356 h 394"/>
                <a:gd name="T66" fmla="*/ 246 w 394"/>
                <a:gd name="T67" fmla="*/ 377 h 394"/>
                <a:gd name="T68" fmla="*/ 256 w 394"/>
                <a:gd name="T69" fmla="*/ 394 h 394"/>
                <a:gd name="T70" fmla="*/ 370 w 394"/>
                <a:gd name="T71" fmla="*/ 394 h 394"/>
                <a:gd name="T72" fmla="*/ 394 w 394"/>
                <a:gd name="T73" fmla="*/ 370 h 394"/>
                <a:gd name="T74" fmla="*/ 394 w 394"/>
                <a:gd name="T75" fmla="*/ 250 h 394"/>
                <a:gd name="T76" fmla="*/ 381 w 394"/>
                <a:gd name="T77" fmla="*/ 243 h 394"/>
                <a:gd name="T78" fmla="*/ 362 w 394"/>
                <a:gd name="T79" fmla="*/ 249 h 394"/>
                <a:gd name="T80" fmla="*/ 356 w 394"/>
                <a:gd name="T81" fmla="*/ 249 h 394"/>
                <a:gd name="T82" fmla="*/ 324 w 394"/>
                <a:gd name="T83" fmla="*/ 219 h 394"/>
                <a:gd name="T84" fmla="*/ 320 w 394"/>
                <a:gd name="T85" fmla="*/ 197 h 394"/>
                <a:gd name="T86" fmla="*/ 324 w 394"/>
                <a:gd name="T87" fmla="*/ 175 h 394"/>
                <a:gd name="T88" fmla="*/ 356 w 394"/>
                <a:gd name="T89" fmla="*/ 145 h 394"/>
                <a:gd name="T90" fmla="*/ 362 w 394"/>
                <a:gd name="T91" fmla="*/ 145 h 394"/>
                <a:gd name="T92" fmla="*/ 381 w 394"/>
                <a:gd name="T93" fmla="*/ 151 h 394"/>
                <a:gd name="T94" fmla="*/ 394 w 394"/>
                <a:gd name="T95" fmla="*/ 144 h 394"/>
                <a:gd name="T96" fmla="*/ 394 w 394"/>
                <a:gd name="T97" fmla="*/ 24 h 394"/>
                <a:gd name="T98" fmla="*/ 370 w 394"/>
                <a:gd name="T9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94">
                  <a:moveTo>
                    <a:pt x="370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2" y="9"/>
                    <a:pt x="246" y="17"/>
                  </a:cubicBezTo>
                  <a:cubicBezTo>
                    <a:pt x="249" y="24"/>
                    <a:pt x="250" y="31"/>
                    <a:pt x="249" y="38"/>
                  </a:cubicBezTo>
                  <a:cubicBezTo>
                    <a:pt x="247" y="52"/>
                    <a:pt x="235" y="64"/>
                    <a:pt x="219" y="70"/>
                  </a:cubicBezTo>
                  <a:cubicBezTo>
                    <a:pt x="212" y="72"/>
                    <a:pt x="205" y="74"/>
                    <a:pt x="197" y="74"/>
                  </a:cubicBezTo>
                  <a:cubicBezTo>
                    <a:pt x="189" y="74"/>
                    <a:pt x="182" y="72"/>
                    <a:pt x="175" y="70"/>
                  </a:cubicBezTo>
                  <a:cubicBezTo>
                    <a:pt x="159" y="64"/>
                    <a:pt x="147" y="52"/>
                    <a:pt x="145" y="38"/>
                  </a:cubicBezTo>
                  <a:cubicBezTo>
                    <a:pt x="144" y="31"/>
                    <a:pt x="145" y="24"/>
                    <a:pt x="148" y="17"/>
                  </a:cubicBezTo>
                  <a:cubicBezTo>
                    <a:pt x="152" y="9"/>
                    <a:pt x="146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7" y="154"/>
                    <a:pt x="13" y="151"/>
                  </a:cubicBezTo>
                  <a:cubicBezTo>
                    <a:pt x="19" y="147"/>
                    <a:pt x="25" y="145"/>
                    <a:pt x="32" y="145"/>
                  </a:cubicBezTo>
                  <a:cubicBezTo>
                    <a:pt x="34" y="145"/>
                    <a:pt x="36" y="145"/>
                    <a:pt x="38" y="145"/>
                  </a:cubicBezTo>
                  <a:cubicBezTo>
                    <a:pt x="52" y="147"/>
                    <a:pt x="64" y="159"/>
                    <a:pt x="70" y="175"/>
                  </a:cubicBezTo>
                  <a:cubicBezTo>
                    <a:pt x="72" y="182"/>
                    <a:pt x="74" y="189"/>
                    <a:pt x="74" y="197"/>
                  </a:cubicBezTo>
                  <a:cubicBezTo>
                    <a:pt x="74" y="205"/>
                    <a:pt x="72" y="212"/>
                    <a:pt x="70" y="219"/>
                  </a:cubicBezTo>
                  <a:cubicBezTo>
                    <a:pt x="64" y="235"/>
                    <a:pt x="52" y="247"/>
                    <a:pt x="38" y="249"/>
                  </a:cubicBezTo>
                  <a:cubicBezTo>
                    <a:pt x="36" y="249"/>
                    <a:pt x="34" y="249"/>
                    <a:pt x="32" y="249"/>
                  </a:cubicBezTo>
                  <a:cubicBezTo>
                    <a:pt x="25" y="249"/>
                    <a:pt x="19" y="247"/>
                    <a:pt x="13" y="243"/>
                  </a:cubicBezTo>
                  <a:cubicBezTo>
                    <a:pt x="7" y="240"/>
                    <a:pt x="0" y="244"/>
                    <a:pt x="0" y="25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83"/>
                    <a:pt x="11" y="394"/>
                    <a:pt x="24" y="394"/>
                  </a:cubicBezTo>
                  <a:cubicBezTo>
                    <a:pt x="137" y="394"/>
                    <a:pt x="137" y="394"/>
                    <a:pt x="137" y="394"/>
                  </a:cubicBezTo>
                  <a:cubicBezTo>
                    <a:pt x="146" y="394"/>
                    <a:pt x="152" y="385"/>
                    <a:pt x="148" y="377"/>
                  </a:cubicBezTo>
                  <a:cubicBezTo>
                    <a:pt x="145" y="370"/>
                    <a:pt x="144" y="363"/>
                    <a:pt x="145" y="356"/>
                  </a:cubicBezTo>
                  <a:cubicBezTo>
                    <a:pt x="147" y="342"/>
                    <a:pt x="159" y="330"/>
                    <a:pt x="175" y="324"/>
                  </a:cubicBezTo>
                  <a:cubicBezTo>
                    <a:pt x="182" y="322"/>
                    <a:pt x="189" y="320"/>
                    <a:pt x="197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205" y="320"/>
                    <a:pt x="212" y="322"/>
                    <a:pt x="219" y="324"/>
                  </a:cubicBezTo>
                  <a:cubicBezTo>
                    <a:pt x="235" y="330"/>
                    <a:pt x="247" y="342"/>
                    <a:pt x="249" y="356"/>
                  </a:cubicBezTo>
                  <a:cubicBezTo>
                    <a:pt x="250" y="363"/>
                    <a:pt x="249" y="370"/>
                    <a:pt x="246" y="377"/>
                  </a:cubicBezTo>
                  <a:cubicBezTo>
                    <a:pt x="242" y="385"/>
                    <a:pt x="248" y="394"/>
                    <a:pt x="256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83" y="394"/>
                    <a:pt x="394" y="383"/>
                    <a:pt x="394" y="370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4" y="244"/>
                    <a:pt x="387" y="240"/>
                    <a:pt x="381" y="243"/>
                  </a:cubicBezTo>
                  <a:cubicBezTo>
                    <a:pt x="375" y="247"/>
                    <a:pt x="369" y="249"/>
                    <a:pt x="362" y="249"/>
                  </a:cubicBezTo>
                  <a:cubicBezTo>
                    <a:pt x="360" y="249"/>
                    <a:pt x="358" y="249"/>
                    <a:pt x="356" y="249"/>
                  </a:cubicBezTo>
                  <a:cubicBezTo>
                    <a:pt x="342" y="247"/>
                    <a:pt x="330" y="235"/>
                    <a:pt x="324" y="219"/>
                  </a:cubicBezTo>
                  <a:cubicBezTo>
                    <a:pt x="322" y="212"/>
                    <a:pt x="320" y="205"/>
                    <a:pt x="320" y="197"/>
                  </a:cubicBezTo>
                  <a:cubicBezTo>
                    <a:pt x="320" y="189"/>
                    <a:pt x="322" y="182"/>
                    <a:pt x="324" y="175"/>
                  </a:cubicBezTo>
                  <a:cubicBezTo>
                    <a:pt x="330" y="159"/>
                    <a:pt x="342" y="147"/>
                    <a:pt x="356" y="145"/>
                  </a:cubicBezTo>
                  <a:cubicBezTo>
                    <a:pt x="358" y="145"/>
                    <a:pt x="360" y="145"/>
                    <a:pt x="362" y="145"/>
                  </a:cubicBezTo>
                  <a:cubicBezTo>
                    <a:pt x="369" y="145"/>
                    <a:pt x="375" y="147"/>
                    <a:pt x="381" y="151"/>
                  </a:cubicBezTo>
                  <a:cubicBezTo>
                    <a:pt x="387" y="154"/>
                    <a:pt x="394" y="150"/>
                    <a:pt x="394" y="144"/>
                  </a:cubicBezTo>
                  <a:cubicBezTo>
                    <a:pt x="394" y="24"/>
                    <a:pt x="394" y="24"/>
                    <a:pt x="394" y="24"/>
                  </a:cubicBezTo>
                  <a:cubicBezTo>
                    <a:pt x="394" y="11"/>
                    <a:pt x="383" y="0"/>
                    <a:pt x="37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779662"/>
              <a:ext cx="623611" cy="62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1691680" y="1424304"/>
            <a:ext cx="1634490" cy="1313469"/>
            <a:chOff x="310753" y="1426766"/>
            <a:chExt cx="1634490" cy="1344454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BD11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30971" y="1898938"/>
              <a:ext cx="78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CAD</a:t>
              </a:r>
              <a:endParaRPr lang="ru-RU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16200000" flipV="1">
            <a:off x="1589335" y="2679718"/>
            <a:ext cx="1596821" cy="1344454"/>
            <a:chOff x="310753" y="1426766"/>
            <a:chExt cx="1634490" cy="1344454"/>
          </a:xfrm>
          <a:solidFill>
            <a:srgbClr val="7030A0"/>
          </a:solidFill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0753" y="1426766"/>
              <a:ext cx="1634490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75247" y="1739443"/>
              <a:ext cx="492443" cy="719108"/>
            </a:xfrm>
            <a:prstGeom prst="rect">
              <a:avLst/>
            </a:prstGeom>
            <a:grp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PDM</a:t>
              </a:r>
              <a:endParaRPr lang="ru-RU" sz="2000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012160" y="2553535"/>
            <a:ext cx="1344454" cy="1596821"/>
            <a:chOff x="7775850" y="2643758"/>
            <a:chExt cx="1344454" cy="1596821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 rot="16200000" flipV="1">
              <a:off x="7649666" y="2769942"/>
              <a:ext cx="1596821" cy="1344454"/>
            </a:xfrm>
            <a:custGeom>
              <a:avLst/>
              <a:gdLst>
                <a:gd name="T0" fmla="*/ 474 w 477"/>
                <a:gd name="T1" fmla="*/ 181 h 392"/>
                <a:gd name="T2" fmla="*/ 457 w 477"/>
                <a:gd name="T3" fmla="*/ 164 h 392"/>
                <a:gd name="T4" fmla="*/ 438 w 477"/>
                <a:gd name="T5" fmla="*/ 175 h 392"/>
                <a:gd name="T6" fmla="*/ 432 w 477"/>
                <a:gd name="T7" fmla="*/ 179 h 392"/>
                <a:gd name="T8" fmla="*/ 403 w 477"/>
                <a:gd name="T9" fmla="*/ 159 h 392"/>
                <a:gd name="T10" fmla="*/ 403 w 477"/>
                <a:gd name="T11" fmla="*/ 24 h 392"/>
                <a:gd name="T12" fmla="*/ 379 w 477"/>
                <a:gd name="T13" fmla="*/ 0 h 392"/>
                <a:gd name="T14" fmla="*/ 262 w 477"/>
                <a:gd name="T15" fmla="*/ 0 h 392"/>
                <a:gd name="T16" fmla="*/ 251 w 477"/>
                <a:gd name="T17" fmla="*/ 17 h 392"/>
                <a:gd name="T18" fmla="*/ 254 w 477"/>
                <a:gd name="T19" fmla="*/ 36 h 392"/>
                <a:gd name="T20" fmla="*/ 224 w 477"/>
                <a:gd name="T21" fmla="*/ 68 h 392"/>
                <a:gd name="T22" fmla="*/ 202 w 477"/>
                <a:gd name="T23" fmla="*/ 72 h 392"/>
                <a:gd name="T24" fmla="*/ 180 w 477"/>
                <a:gd name="T25" fmla="*/ 68 h 392"/>
                <a:gd name="T26" fmla="*/ 150 w 477"/>
                <a:gd name="T27" fmla="*/ 36 h 392"/>
                <a:gd name="T28" fmla="*/ 152 w 477"/>
                <a:gd name="T29" fmla="*/ 17 h 392"/>
                <a:gd name="T30" fmla="*/ 142 w 477"/>
                <a:gd name="T31" fmla="*/ 0 h 392"/>
                <a:gd name="T32" fmla="*/ 24 w 477"/>
                <a:gd name="T33" fmla="*/ 0 h 392"/>
                <a:gd name="T34" fmla="*/ 0 w 477"/>
                <a:gd name="T35" fmla="*/ 24 h 392"/>
                <a:gd name="T36" fmla="*/ 0 w 477"/>
                <a:gd name="T37" fmla="*/ 369 h 392"/>
                <a:gd name="T38" fmla="*/ 16 w 477"/>
                <a:gd name="T39" fmla="*/ 392 h 392"/>
                <a:gd name="T40" fmla="*/ 142 w 477"/>
                <a:gd name="T41" fmla="*/ 392 h 392"/>
                <a:gd name="T42" fmla="*/ 153 w 477"/>
                <a:gd name="T43" fmla="*/ 375 h 392"/>
                <a:gd name="T44" fmla="*/ 150 w 477"/>
                <a:gd name="T45" fmla="*/ 354 h 392"/>
                <a:gd name="T46" fmla="*/ 180 w 477"/>
                <a:gd name="T47" fmla="*/ 322 h 392"/>
                <a:gd name="T48" fmla="*/ 201 w 477"/>
                <a:gd name="T49" fmla="*/ 318 h 392"/>
                <a:gd name="T50" fmla="*/ 202 w 477"/>
                <a:gd name="T51" fmla="*/ 318 h 392"/>
                <a:gd name="T52" fmla="*/ 224 w 477"/>
                <a:gd name="T53" fmla="*/ 322 h 392"/>
                <a:gd name="T54" fmla="*/ 254 w 477"/>
                <a:gd name="T55" fmla="*/ 354 h 392"/>
                <a:gd name="T56" fmla="*/ 251 w 477"/>
                <a:gd name="T57" fmla="*/ 375 h 392"/>
                <a:gd name="T58" fmla="*/ 261 w 477"/>
                <a:gd name="T59" fmla="*/ 392 h 392"/>
                <a:gd name="T60" fmla="*/ 387 w 477"/>
                <a:gd name="T61" fmla="*/ 392 h 392"/>
                <a:gd name="T62" fmla="*/ 403 w 477"/>
                <a:gd name="T63" fmla="*/ 369 h 392"/>
                <a:gd name="T64" fmla="*/ 403 w 477"/>
                <a:gd name="T65" fmla="*/ 229 h 392"/>
                <a:gd name="T66" fmla="*/ 438 w 477"/>
                <a:gd name="T67" fmla="*/ 217 h 392"/>
                <a:gd name="T68" fmla="*/ 438 w 477"/>
                <a:gd name="T69" fmla="*/ 217 h 392"/>
                <a:gd name="T70" fmla="*/ 457 w 477"/>
                <a:gd name="T71" fmla="*/ 229 h 392"/>
                <a:gd name="T72" fmla="*/ 474 w 477"/>
                <a:gd name="T73" fmla="*/ 212 h 392"/>
                <a:gd name="T74" fmla="*/ 477 w 477"/>
                <a:gd name="T75" fmla="*/ 196 h 392"/>
                <a:gd name="T76" fmla="*/ 474 w 477"/>
                <a:gd name="T7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92">
                  <a:moveTo>
                    <a:pt x="474" y="181"/>
                  </a:moveTo>
                  <a:cubicBezTo>
                    <a:pt x="471" y="174"/>
                    <a:pt x="466" y="165"/>
                    <a:pt x="457" y="164"/>
                  </a:cubicBezTo>
                  <a:cubicBezTo>
                    <a:pt x="450" y="163"/>
                    <a:pt x="443" y="169"/>
                    <a:pt x="438" y="175"/>
                  </a:cubicBezTo>
                  <a:cubicBezTo>
                    <a:pt x="437" y="176"/>
                    <a:pt x="436" y="178"/>
                    <a:pt x="432" y="179"/>
                  </a:cubicBezTo>
                  <a:cubicBezTo>
                    <a:pt x="416" y="185"/>
                    <a:pt x="403" y="176"/>
                    <a:pt x="403" y="159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03" y="10"/>
                    <a:pt x="393" y="0"/>
                    <a:pt x="37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3" y="0"/>
                    <a:pt x="248" y="9"/>
                    <a:pt x="251" y="17"/>
                  </a:cubicBezTo>
                  <a:cubicBezTo>
                    <a:pt x="254" y="23"/>
                    <a:pt x="255" y="29"/>
                    <a:pt x="254" y="36"/>
                  </a:cubicBezTo>
                  <a:cubicBezTo>
                    <a:pt x="251" y="50"/>
                    <a:pt x="240" y="62"/>
                    <a:pt x="224" y="68"/>
                  </a:cubicBezTo>
                  <a:cubicBezTo>
                    <a:pt x="217" y="70"/>
                    <a:pt x="209" y="72"/>
                    <a:pt x="202" y="72"/>
                  </a:cubicBezTo>
                  <a:cubicBezTo>
                    <a:pt x="194" y="72"/>
                    <a:pt x="186" y="70"/>
                    <a:pt x="180" y="68"/>
                  </a:cubicBezTo>
                  <a:cubicBezTo>
                    <a:pt x="163" y="62"/>
                    <a:pt x="152" y="50"/>
                    <a:pt x="150" y="36"/>
                  </a:cubicBezTo>
                  <a:cubicBezTo>
                    <a:pt x="149" y="29"/>
                    <a:pt x="149" y="23"/>
                    <a:pt x="152" y="17"/>
                  </a:cubicBezTo>
                  <a:cubicBezTo>
                    <a:pt x="156" y="9"/>
                    <a:pt x="150" y="0"/>
                    <a:pt x="1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0"/>
                    <a:pt x="7" y="388"/>
                    <a:pt x="16" y="392"/>
                  </a:cubicBezTo>
                  <a:cubicBezTo>
                    <a:pt x="142" y="392"/>
                    <a:pt x="142" y="392"/>
                    <a:pt x="142" y="392"/>
                  </a:cubicBezTo>
                  <a:cubicBezTo>
                    <a:pt x="151" y="392"/>
                    <a:pt x="156" y="383"/>
                    <a:pt x="153" y="375"/>
                  </a:cubicBezTo>
                  <a:cubicBezTo>
                    <a:pt x="150" y="368"/>
                    <a:pt x="149" y="361"/>
                    <a:pt x="150" y="354"/>
                  </a:cubicBezTo>
                  <a:cubicBezTo>
                    <a:pt x="152" y="340"/>
                    <a:pt x="163" y="328"/>
                    <a:pt x="180" y="322"/>
                  </a:cubicBezTo>
                  <a:cubicBezTo>
                    <a:pt x="186" y="320"/>
                    <a:pt x="194" y="318"/>
                    <a:pt x="201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7" y="320"/>
                    <a:pt x="224" y="322"/>
                  </a:cubicBezTo>
                  <a:cubicBezTo>
                    <a:pt x="240" y="328"/>
                    <a:pt x="251" y="340"/>
                    <a:pt x="254" y="354"/>
                  </a:cubicBezTo>
                  <a:cubicBezTo>
                    <a:pt x="255" y="361"/>
                    <a:pt x="254" y="368"/>
                    <a:pt x="251" y="375"/>
                  </a:cubicBezTo>
                  <a:cubicBezTo>
                    <a:pt x="247" y="383"/>
                    <a:pt x="252" y="392"/>
                    <a:pt x="261" y="392"/>
                  </a:cubicBezTo>
                  <a:cubicBezTo>
                    <a:pt x="387" y="392"/>
                    <a:pt x="387" y="392"/>
                    <a:pt x="387" y="392"/>
                  </a:cubicBezTo>
                  <a:cubicBezTo>
                    <a:pt x="397" y="388"/>
                    <a:pt x="403" y="380"/>
                    <a:pt x="403" y="36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3" y="211"/>
                    <a:pt x="427" y="202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43" y="224"/>
                    <a:pt x="450" y="230"/>
                    <a:pt x="457" y="229"/>
                  </a:cubicBezTo>
                  <a:cubicBezTo>
                    <a:pt x="466" y="227"/>
                    <a:pt x="471" y="219"/>
                    <a:pt x="474" y="212"/>
                  </a:cubicBezTo>
                  <a:cubicBezTo>
                    <a:pt x="476" y="207"/>
                    <a:pt x="477" y="202"/>
                    <a:pt x="477" y="196"/>
                  </a:cubicBezTo>
                  <a:cubicBezTo>
                    <a:pt x="477" y="191"/>
                    <a:pt x="476" y="186"/>
                    <a:pt x="474" y="18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 dirty="0">
                <a:solidFill>
                  <a:srgbClr val="414042"/>
                </a:solidFill>
                <a:latin typeface="Open Sans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319" y="3075806"/>
              <a:ext cx="647515" cy="360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6" y="3579862"/>
              <a:ext cx="468000" cy="46800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6000790" y="1417324"/>
            <a:ext cx="1345882" cy="1320448"/>
            <a:chOff x="6000790" y="2179471"/>
            <a:chExt cx="1345882" cy="1320448"/>
          </a:xfrm>
        </p:grpSpPr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6000790" y="2179471"/>
              <a:ext cx="1345882" cy="1320448"/>
            </a:xfrm>
            <a:custGeom>
              <a:avLst/>
              <a:gdLst>
                <a:gd name="T0" fmla="*/ 369 w 393"/>
                <a:gd name="T1" fmla="*/ 0 h 394"/>
                <a:gd name="T2" fmla="*/ 258 w 393"/>
                <a:gd name="T3" fmla="*/ 0 h 394"/>
                <a:gd name="T4" fmla="*/ 248 w 393"/>
                <a:gd name="T5" fmla="*/ 17 h 394"/>
                <a:gd name="T6" fmla="*/ 251 w 393"/>
                <a:gd name="T7" fmla="*/ 38 h 394"/>
                <a:gd name="T8" fmla="*/ 221 w 393"/>
                <a:gd name="T9" fmla="*/ 70 h 394"/>
                <a:gd name="T10" fmla="*/ 199 w 393"/>
                <a:gd name="T11" fmla="*/ 74 h 394"/>
                <a:gd name="T12" fmla="*/ 177 w 393"/>
                <a:gd name="T13" fmla="*/ 70 h 394"/>
                <a:gd name="T14" fmla="*/ 147 w 393"/>
                <a:gd name="T15" fmla="*/ 38 h 394"/>
                <a:gd name="T16" fmla="*/ 150 w 393"/>
                <a:gd name="T17" fmla="*/ 17 h 394"/>
                <a:gd name="T18" fmla="*/ 139 w 393"/>
                <a:gd name="T19" fmla="*/ 0 h 394"/>
                <a:gd name="T20" fmla="*/ 24 w 393"/>
                <a:gd name="T21" fmla="*/ 0 h 394"/>
                <a:gd name="T22" fmla="*/ 0 w 393"/>
                <a:gd name="T23" fmla="*/ 24 h 394"/>
                <a:gd name="T24" fmla="*/ 0 w 393"/>
                <a:gd name="T25" fmla="*/ 144 h 394"/>
                <a:gd name="T26" fmla="*/ 12 w 393"/>
                <a:gd name="T27" fmla="*/ 151 h 394"/>
                <a:gd name="T28" fmla="*/ 32 w 393"/>
                <a:gd name="T29" fmla="*/ 145 h 394"/>
                <a:gd name="T30" fmla="*/ 37 w 393"/>
                <a:gd name="T31" fmla="*/ 145 h 394"/>
                <a:gd name="T32" fmla="*/ 70 w 393"/>
                <a:gd name="T33" fmla="*/ 175 h 394"/>
                <a:gd name="T34" fmla="*/ 73 w 393"/>
                <a:gd name="T35" fmla="*/ 197 h 394"/>
                <a:gd name="T36" fmla="*/ 70 w 393"/>
                <a:gd name="T37" fmla="*/ 219 h 394"/>
                <a:gd name="T38" fmla="*/ 37 w 393"/>
                <a:gd name="T39" fmla="*/ 249 h 394"/>
                <a:gd name="T40" fmla="*/ 32 w 393"/>
                <a:gd name="T41" fmla="*/ 249 h 394"/>
                <a:gd name="T42" fmla="*/ 12 w 393"/>
                <a:gd name="T43" fmla="*/ 243 h 394"/>
                <a:gd name="T44" fmla="*/ 0 w 393"/>
                <a:gd name="T45" fmla="*/ 250 h 394"/>
                <a:gd name="T46" fmla="*/ 0 w 393"/>
                <a:gd name="T47" fmla="*/ 370 h 394"/>
                <a:gd name="T48" fmla="*/ 24 w 393"/>
                <a:gd name="T49" fmla="*/ 394 h 394"/>
                <a:gd name="T50" fmla="*/ 139 w 393"/>
                <a:gd name="T51" fmla="*/ 394 h 394"/>
                <a:gd name="T52" fmla="*/ 150 w 393"/>
                <a:gd name="T53" fmla="*/ 377 h 394"/>
                <a:gd name="T54" fmla="*/ 147 w 393"/>
                <a:gd name="T55" fmla="*/ 356 h 394"/>
                <a:gd name="T56" fmla="*/ 177 w 393"/>
                <a:gd name="T57" fmla="*/ 324 h 394"/>
                <a:gd name="T58" fmla="*/ 198 w 393"/>
                <a:gd name="T59" fmla="*/ 320 h 394"/>
                <a:gd name="T60" fmla="*/ 199 w 393"/>
                <a:gd name="T61" fmla="*/ 320 h 394"/>
                <a:gd name="T62" fmla="*/ 221 w 393"/>
                <a:gd name="T63" fmla="*/ 324 h 394"/>
                <a:gd name="T64" fmla="*/ 251 w 393"/>
                <a:gd name="T65" fmla="*/ 356 h 394"/>
                <a:gd name="T66" fmla="*/ 248 w 393"/>
                <a:gd name="T67" fmla="*/ 377 h 394"/>
                <a:gd name="T68" fmla="*/ 258 w 393"/>
                <a:gd name="T69" fmla="*/ 394 h 394"/>
                <a:gd name="T70" fmla="*/ 369 w 393"/>
                <a:gd name="T71" fmla="*/ 394 h 394"/>
                <a:gd name="T72" fmla="*/ 393 w 393"/>
                <a:gd name="T73" fmla="*/ 370 h 394"/>
                <a:gd name="T74" fmla="*/ 393 w 393"/>
                <a:gd name="T75" fmla="*/ 250 h 394"/>
                <a:gd name="T76" fmla="*/ 381 w 393"/>
                <a:gd name="T77" fmla="*/ 243 h 394"/>
                <a:gd name="T78" fmla="*/ 361 w 393"/>
                <a:gd name="T79" fmla="*/ 249 h 394"/>
                <a:gd name="T80" fmla="*/ 356 w 393"/>
                <a:gd name="T81" fmla="*/ 249 h 394"/>
                <a:gd name="T82" fmla="*/ 324 w 393"/>
                <a:gd name="T83" fmla="*/ 219 h 394"/>
                <a:gd name="T84" fmla="*/ 320 w 393"/>
                <a:gd name="T85" fmla="*/ 197 h 394"/>
                <a:gd name="T86" fmla="*/ 324 w 393"/>
                <a:gd name="T87" fmla="*/ 175 h 394"/>
                <a:gd name="T88" fmla="*/ 356 w 393"/>
                <a:gd name="T89" fmla="*/ 145 h 394"/>
                <a:gd name="T90" fmla="*/ 361 w 393"/>
                <a:gd name="T91" fmla="*/ 145 h 394"/>
                <a:gd name="T92" fmla="*/ 381 w 393"/>
                <a:gd name="T93" fmla="*/ 151 h 394"/>
                <a:gd name="T94" fmla="*/ 393 w 393"/>
                <a:gd name="T95" fmla="*/ 144 h 394"/>
                <a:gd name="T96" fmla="*/ 393 w 393"/>
                <a:gd name="T97" fmla="*/ 24 h 394"/>
                <a:gd name="T98" fmla="*/ 369 w 393"/>
                <a:gd name="T9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3" h="394">
                  <a:moveTo>
                    <a:pt x="369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49" y="0"/>
                    <a:pt x="244" y="9"/>
                    <a:pt x="248" y="17"/>
                  </a:cubicBezTo>
                  <a:cubicBezTo>
                    <a:pt x="251" y="24"/>
                    <a:pt x="252" y="31"/>
                    <a:pt x="251" y="38"/>
                  </a:cubicBezTo>
                  <a:cubicBezTo>
                    <a:pt x="248" y="52"/>
                    <a:pt x="237" y="64"/>
                    <a:pt x="221" y="70"/>
                  </a:cubicBezTo>
                  <a:cubicBezTo>
                    <a:pt x="214" y="72"/>
                    <a:pt x="206" y="74"/>
                    <a:pt x="199" y="74"/>
                  </a:cubicBezTo>
                  <a:cubicBezTo>
                    <a:pt x="191" y="74"/>
                    <a:pt x="183" y="72"/>
                    <a:pt x="177" y="70"/>
                  </a:cubicBezTo>
                  <a:cubicBezTo>
                    <a:pt x="160" y="64"/>
                    <a:pt x="149" y="52"/>
                    <a:pt x="147" y="38"/>
                  </a:cubicBezTo>
                  <a:cubicBezTo>
                    <a:pt x="146" y="31"/>
                    <a:pt x="147" y="24"/>
                    <a:pt x="150" y="17"/>
                  </a:cubicBezTo>
                  <a:cubicBezTo>
                    <a:pt x="153" y="9"/>
                    <a:pt x="148" y="0"/>
                    <a:pt x="13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7" y="154"/>
                    <a:pt x="12" y="151"/>
                  </a:cubicBezTo>
                  <a:cubicBezTo>
                    <a:pt x="18" y="147"/>
                    <a:pt x="25" y="145"/>
                    <a:pt x="32" y="145"/>
                  </a:cubicBezTo>
                  <a:cubicBezTo>
                    <a:pt x="34" y="145"/>
                    <a:pt x="36" y="145"/>
                    <a:pt x="37" y="145"/>
                  </a:cubicBezTo>
                  <a:cubicBezTo>
                    <a:pt x="52" y="147"/>
                    <a:pt x="64" y="159"/>
                    <a:pt x="70" y="175"/>
                  </a:cubicBezTo>
                  <a:cubicBezTo>
                    <a:pt x="72" y="182"/>
                    <a:pt x="73" y="189"/>
                    <a:pt x="73" y="197"/>
                  </a:cubicBezTo>
                  <a:cubicBezTo>
                    <a:pt x="73" y="205"/>
                    <a:pt x="72" y="212"/>
                    <a:pt x="70" y="219"/>
                  </a:cubicBezTo>
                  <a:cubicBezTo>
                    <a:pt x="64" y="235"/>
                    <a:pt x="52" y="247"/>
                    <a:pt x="37" y="249"/>
                  </a:cubicBezTo>
                  <a:cubicBezTo>
                    <a:pt x="36" y="249"/>
                    <a:pt x="34" y="249"/>
                    <a:pt x="32" y="249"/>
                  </a:cubicBezTo>
                  <a:cubicBezTo>
                    <a:pt x="25" y="249"/>
                    <a:pt x="18" y="247"/>
                    <a:pt x="12" y="243"/>
                  </a:cubicBezTo>
                  <a:cubicBezTo>
                    <a:pt x="7" y="240"/>
                    <a:pt x="0" y="244"/>
                    <a:pt x="0" y="25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83"/>
                    <a:pt x="11" y="394"/>
                    <a:pt x="24" y="394"/>
                  </a:cubicBezTo>
                  <a:cubicBezTo>
                    <a:pt x="139" y="394"/>
                    <a:pt x="139" y="394"/>
                    <a:pt x="139" y="394"/>
                  </a:cubicBezTo>
                  <a:cubicBezTo>
                    <a:pt x="148" y="394"/>
                    <a:pt x="153" y="385"/>
                    <a:pt x="150" y="377"/>
                  </a:cubicBezTo>
                  <a:cubicBezTo>
                    <a:pt x="147" y="370"/>
                    <a:pt x="146" y="363"/>
                    <a:pt x="147" y="356"/>
                  </a:cubicBezTo>
                  <a:cubicBezTo>
                    <a:pt x="149" y="342"/>
                    <a:pt x="160" y="330"/>
                    <a:pt x="177" y="324"/>
                  </a:cubicBezTo>
                  <a:cubicBezTo>
                    <a:pt x="183" y="322"/>
                    <a:pt x="191" y="320"/>
                    <a:pt x="198" y="320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206" y="320"/>
                    <a:pt x="214" y="322"/>
                    <a:pt x="221" y="324"/>
                  </a:cubicBezTo>
                  <a:cubicBezTo>
                    <a:pt x="237" y="330"/>
                    <a:pt x="248" y="342"/>
                    <a:pt x="251" y="356"/>
                  </a:cubicBezTo>
                  <a:cubicBezTo>
                    <a:pt x="252" y="363"/>
                    <a:pt x="251" y="370"/>
                    <a:pt x="248" y="377"/>
                  </a:cubicBezTo>
                  <a:cubicBezTo>
                    <a:pt x="244" y="385"/>
                    <a:pt x="249" y="394"/>
                    <a:pt x="258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83" y="394"/>
                    <a:pt x="393" y="383"/>
                    <a:pt x="393" y="370"/>
                  </a:cubicBezTo>
                  <a:cubicBezTo>
                    <a:pt x="393" y="250"/>
                    <a:pt x="393" y="250"/>
                    <a:pt x="393" y="250"/>
                  </a:cubicBezTo>
                  <a:cubicBezTo>
                    <a:pt x="393" y="244"/>
                    <a:pt x="386" y="240"/>
                    <a:pt x="381" y="243"/>
                  </a:cubicBezTo>
                  <a:cubicBezTo>
                    <a:pt x="375" y="247"/>
                    <a:pt x="368" y="249"/>
                    <a:pt x="361" y="249"/>
                  </a:cubicBezTo>
                  <a:cubicBezTo>
                    <a:pt x="360" y="249"/>
                    <a:pt x="358" y="249"/>
                    <a:pt x="356" y="249"/>
                  </a:cubicBezTo>
                  <a:cubicBezTo>
                    <a:pt x="342" y="247"/>
                    <a:pt x="329" y="235"/>
                    <a:pt x="324" y="219"/>
                  </a:cubicBezTo>
                  <a:cubicBezTo>
                    <a:pt x="321" y="212"/>
                    <a:pt x="320" y="205"/>
                    <a:pt x="320" y="197"/>
                  </a:cubicBezTo>
                  <a:cubicBezTo>
                    <a:pt x="320" y="189"/>
                    <a:pt x="321" y="182"/>
                    <a:pt x="324" y="175"/>
                  </a:cubicBezTo>
                  <a:cubicBezTo>
                    <a:pt x="329" y="159"/>
                    <a:pt x="342" y="147"/>
                    <a:pt x="356" y="145"/>
                  </a:cubicBezTo>
                  <a:cubicBezTo>
                    <a:pt x="358" y="145"/>
                    <a:pt x="360" y="145"/>
                    <a:pt x="361" y="145"/>
                  </a:cubicBezTo>
                  <a:cubicBezTo>
                    <a:pt x="368" y="145"/>
                    <a:pt x="375" y="147"/>
                    <a:pt x="381" y="151"/>
                  </a:cubicBezTo>
                  <a:cubicBezTo>
                    <a:pt x="386" y="154"/>
                    <a:pt x="393" y="150"/>
                    <a:pt x="393" y="144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93" y="11"/>
                    <a:pt x="383" y="0"/>
                    <a:pt x="369" y="0"/>
                  </a:cubicBezTo>
                  <a:close/>
                </a:path>
              </a:pathLst>
            </a:custGeom>
            <a:solidFill>
              <a:srgbClr val="03A9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>
                <a:solidFill>
                  <a:srgbClr val="414042"/>
                </a:solidFill>
              </a:endParaRPr>
            </a:p>
          </p:txBody>
        </p:sp>
        <p:pic>
          <p:nvPicPr>
            <p:cNvPr id="36" name="Picture 3" descr="C:\Work\Графика\Конференция 2024\3Ресурс 204-1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72" y="2586896"/>
              <a:ext cx="521119" cy="50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4296743" y="1417324"/>
            <a:ext cx="1884522" cy="1320448"/>
            <a:chOff x="4296743" y="2179471"/>
            <a:chExt cx="1884522" cy="1320448"/>
          </a:xfrm>
        </p:grpSpPr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296743" y="2179471"/>
              <a:ext cx="1884522" cy="1320448"/>
            </a:xfrm>
            <a:custGeom>
              <a:avLst/>
              <a:gdLst>
                <a:gd name="T0" fmla="*/ 547 w 550"/>
                <a:gd name="T1" fmla="*/ 182 h 394"/>
                <a:gd name="T2" fmla="*/ 531 w 550"/>
                <a:gd name="T3" fmla="*/ 165 h 394"/>
                <a:gd name="T4" fmla="*/ 512 w 550"/>
                <a:gd name="T5" fmla="*/ 176 h 394"/>
                <a:gd name="T6" fmla="*/ 511 w 550"/>
                <a:gd name="T7" fmla="*/ 176 h 394"/>
                <a:gd name="T8" fmla="*/ 477 w 550"/>
                <a:gd name="T9" fmla="*/ 164 h 394"/>
                <a:gd name="T10" fmla="*/ 477 w 550"/>
                <a:gd name="T11" fmla="*/ 24 h 394"/>
                <a:gd name="T12" fmla="*/ 453 w 550"/>
                <a:gd name="T13" fmla="*/ 0 h 394"/>
                <a:gd name="T14" fmla="*/ 337 w 550"/>
                <a:gd name="T15" fmla="*/ 0 h 394"/>
                <a:gd name="T16" fmla="*/ 326 w 550"/>
                <a:gd name="T17" fmla="*/ 17 h 394"/>
                <a:gd name="T18" fmla="*/ 329 w 550"/>
                <a:gd name="T19" fmla="*/ 38 h 394"/>
                <a:gd name="T20" fmla="*/ 299 w 550"/>
                <a:gd name="T21" fmla="*/ 70 h 394"/>
                <a:gd name="T22" fmla="*/ 277 w 550"/>
                <a:gd name="T23" fmla="*/ 74 h 394"/>
                <a:gd name="T24" fmla="*/ 255 w 550"/>
                <a:gd name="T25" fmla="*/ 70 h 394"/>
                <a:gd name="T26" fmla="*/ 225 w 550"/>
                <a:gd name="T27" fmla="*/ 38 h 394"/>
                <a:gd name="T28" fmla="*/ 228 w 550"/>
                <a:gd name="T29" fmla="*/ 17 h 394"/>
                <a:gd name="T30" fmla="*/ 218 w 550"/>
                <a:gd name="T31" fmla="*/ 0 h 394"/>
                <a:gd name="T32" fmla="*/ 97 w 550"/>
                <a:gd name="T33" fmla="*/ 0 h 394"/>
                <a:gd name="T34" fmla="*/ 73 w 550"/>
                <a:gd name="T35" fmla="*/ 24 h 394"/>
                <a:gd name="T36" fmla="*/ 73 w 550"/>
                <a:gd name="T37" fmla="*/ 156 h 394"/>
                <a:gd name="T38" fmla="*/ 43 w 550"/>
                <a:gd name="T39" fmla="*/ 179 h 394"/>
                <a:gd name="T40" fmla="*/ 38 w 550"/>
                <a:gd name="T41" fmla="*/ 176 h 394"/>
                <a:gd name="T42" fmla="*/ 19 w 550"/>
                <a:gd name="T43" fmla="*/ 165 h 394"/>
                <a:gd name="T44" fmla="*/ 3 w 550"/>
                <a:gd name="T45" fmla="*/ 182 h 394"/>
                <a:gd name="T46" fmla="*/ 0 w 550"/>
                <a:gd name="T47" fmla="*/ 197 h 394"/>
                <a:gd name="T48" fmla="*/ 3 w 550"/>
                <a:gd name="T49" fmla="*/ 212 h 394"/>
                <a:gd name="T50" fmla="*/ 19 w 550"/>
                <a:gd name="T51" fmla="*/ 229 h 394"/>
                <a:gd name="T52" fmla="*/ 38 w 550"/>
                <a:gd name="T53" fmla="*/ 218 h 394"/>
                <a:gd name="T54" fmla="*/ 39 w 550"/>
                <a:gd name="T55" fmla="*/ 218 h 394"/>
                <a:gd name="T56" fmla="*/ 73 w 550"/>
                <a:gd name="T57" fmla="*/ 230 h 394"/>
                <a:gd name="T58" fmla="*/ 73 w 550"/>
                <a:gd name="T59" fmla="*/ 370 h 394"/>
                <a:gd name="T60" fmla="*/ 97 w 550"/>
                <a:gd name="T61" fmla="*/ 394 h 394"/>
                <a:gd name="T62" fmla="*/ 217 w 550"/>
                <a:gd name="T63" fmla="*/ 394 h 394"/>
                <a:gd name="T64" fmla="*/ 228 w 550"/>
                <a:gd name="T65" fmla="*/ 377 h 394"/>
                <a:gd name="T66" fmla="*/ 225 w 550"/>
                <a:gd name="T67" fmla="*/ 356 h 394"/>
                <a:gd name="T68" fmla="*/ 255 w 550"/>
                <a:gd name="T69" fmla="*/ 324 h 394"/>
                <a:gd name="T70" fmla="*/ 277 w 550"/>
                <a:gd name="T71" fmla="*/ 320 h 394"/>
                <a:gd name="T72" fmla="*/ 277 w 550"/>
                <a:gd name="T73" fmla="*/ 320 h 394"/>
                <a:gd name="T74" fmla="*/ 299 w 550"/>
                <a:gd name="T75" fmla="*/ 324 h 394"/>
                <a:gd name="T76" fmla="*/ 329 w 550"/>
                <a:gd name="T77" fmla="*/ 356 h 394"/>
                <a:gd name="T78" fmla="*/ 326 w 550"/>
                <a:gd name="T79" fmla="*/ 377 h 394"/>
                <a:gd name="T80" fmla="*/ 336 w 550"/>
                <a:gd name="T81" fmla="*/ 394 h 394"/>
                <a:gd name="T82" fmla="*/ 453 w 550"/>
                <a:gd name="T83" fmla="*/ 394 h 394"/>
                <a:gd name="T84" fmla="*/ 477 w 550"/>
                <a:gd name="T85" fmla="*/ 370 h 394"/>
                <a:gd name="T86" fmla="*/ 477 w 550"/>
                <a:gd name="T87" fmla="*/ 238 h 394"/>
                <a:gd name="T88" fmla="*/ 507 w 550"/>
                <a:gd name="T89" fmla="*/ 215 h 394"/>
                <a:gd name="T90" fmla="*/ 512 w 550"/>
                <a:gd name="T91" fmla="*/ 218 h 394"/>
                <a:gd name="T92" fmla="*/ 531 w 550"/>
                <a:gd name="T93" fmla="*/ 229 h 394"/>
                <a:gd name="T94" fmla="*/ 547 w 550"/>
                <a:gd name="T95" fmla="*/ 212 h 394"/>
                <a:gd name="T96" fmla="*/ 550 w 550"/>
                <a:gd name="T97" fmla="*/ 197 h 394"/>
                <a:gd name="T98" fmla="*/ 547 w 550"/>
                <a:gd name="T99" fmla="*/ 18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394">
                  <a:moveTo>
                    <a:pt x="547" y="182"/>
                  </a:moveTo>
                  <a:cubicBezTo>
                    <a:pt x="545" y="174"/>
                    <a:pt x="539" y="166"/>
                    <a:pt x="531" y="165"/>
                  </a:cubicBezTo>
                  <a:cubicBezTo>
                    <a:pt x="523" y="163"/>
                    <a:pt x="516" y="170"/>
                    <a:pt x="512" y="176"/>
                  </a:cubicBezTo>
                  <a:cubicBezTo>
                    <a:pt x="511" y="176"/>
                    <a:pt x="511" y="176"/>
                    <a:pt x="511" y="176"/>
                  </a:cubicBezTo>
                  <a:cubicBezTo>
                    <a:pt x="500" y="191"/>
                    <a:pt x="477" y="183"/>
                    <a:pt x="477" y="164"/>
                  </a:cubicBezTo>
                  <a:cubicBezTo>
                    <a:pt x="477" y="24"/>
                    <a:pt x="477" y="24"/>
                    <a:pt x="477" y="24"/>
                  </a:cubicBezTo>
                  <a:cubicBezTo>
                    <a:pt x="477" y="11"/>
                    <a:pt x="466" y="0"/>
                    <a:pt x="45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28" y="0"/>
                    <a:pt x="322" y="9"/>
                    <a:pt x="326" y="17"/>
                  </a:cubicBezTo>
                  <a:cubicBezTo>
                    <a:pt x="329" y="24"/>
                    <a:pt x="330" y="31"/>
                    <a:pt x="329" y="38"/>
                  </a:cubicBezTo>
                  <a:cubicBezTo>
                    <a:pt x="327" y="52"/>
                    <a:pt x="315" y="64"/>
                    <a:pt x="299" y="70"/>
                  </a:cubicBezTo>
                  <a:cubicBezTo>
                    <a:pt x="292" y="72"/>
                    <a:pt x="285" y="74"/>
                    <a:pt x="277" y="74"/>
                  </a:cubicBezTo>
                  <a:cubicBezTo>
                    <a:pt x="269" y="74"/>
                    <a:pt x="262" y="72"/>
                    <a:pt x="255" y="70"/>
                  </a:cubicBezTo>
                  <a:cubicBezTo>
                    <a:pt x="239" y="64"/>
                    <a:pt x="227" y="52"/>
                    <a:pt x="225" y="38"/>
                  </a:cubicBezTo>
                  <a:cubicBezTo>
                    <a:pt x="224" y="31"/>
                    <a:pt x="225" y="24"/>
                    <a:pt x="228" y="17"/>
                  </a:cubicBezTo>
                  <a:cubicBezTo>
                    <a:pt x="232" y="9"/>
                    <a:pt x="226" y="0"/>
                    <a:pt x="21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4" y="0"/>
                    <a:pt x="73" y="11"/>
                    <a:pt x="73" y="24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73"/>
                    <a:pt x="60" y="183"/>
                    <a:pt x="43" y="179"/>
                  </a:cubicBezTo>
                  <a:cubicBezTo>
                    <a:pt x="40" y="178"/>
                    <a:pt x="39" y="177"/>
                    <a:pt x="38" y="176"/>
                  </a:cubicBezTo>
                  <a:cubicBezTo>
                    <a:pt x="34" y="170"/>
                    <a:pt x="27" y="163"/>
                    <a:pt x="19" y="165"/>
                  </a:cubicBezTo>
                  <a:cubicBezTo>
                    <a:pt x="11" y="166"/>
                    <a:pt x="5" y="174"/>
                    <a:pt x="3" y="182"/>
                  </a:cubicBezTo>
                  <a:cubicBezTo>
                    <a:pt x="1" y="186"/>
                    <a:pt x="0" y="192"/>
                    <a:pt x="0" y="197"/>
                  </a:cubicBezTo>
                  <a:cubicBezTo>
                    <a:pt x="0" y="202"/>
                    <a:pt x="1" y="208"/>
                    <a:pt x="3" y="212"/>
                  </a:cubicBezTo>
                  <a:cubicBezTo>
                    <a:pt x="5" y="220"/>
                    <a:pt x="11" y="228"/>
                    <a:pt x="19" y="229"/>
                  </a:cubicBezTo>
                  <a:cubicBezTo>
                    <a:pt x="27" y="231"/>
                    <a:pt x="34" y="224"/>
                    <a:pt x="38" y="218"/>
                  </a:cubicBezTo>
                  <a:cubicBezTo>
                    <a:pt x="39" y="218"/>
                    <a:pt x="39" y="218"/>
                    <a:pt x="39" y="218"/>
                  </a:cubicBezTo>
                  <a:cubicBezTo>
                    <a:pt x="50" y="203"/>
                    <a:pt x="73" y="211"/>
                    <a:pt x="73" y="230"/>
                  </a:cubicBezTo>
                  <a:cubicBezTo>
                    <a:pt x="73" y="370"/>
                    <a:pt x="73" y="370"/>
                    <a:pt x="73" y="370"/>
                  </a:cubicBezTo>
                  <a:cubicBezTo>
                    <a:pt x="73" y="383"/>
                    <a:pt x="84" y="394"/>
                    <a:pt x="97" y="394"/>
                  </a:cubicBezTo>
                  <a:cubicBezTo>
                    <a:pt x="217" y="394"/>
                    <a:pt x="217" y="394"/>
                    <a:pt x="217" y="394"/>
                  </a:cubicBezTo>
                  <a:cubicBezTo>
                    <a:pt x="226" y="394"/>
                    <a:pt x="232" y="385"/>
                    <a:pt x="228" y="377"/>
                  </a:cubicBezTo>
                  <a:cubicBezTo>
                    <a:pt x="225" y="370"/>
                    <a:pt x="224" y="363"/>
                    <a:pt x="225" y="356"/>
                  </a:cubicBezTo>
                  <a:cubicBezTo>
                    <a:pt x="227" y="342"/>
                    <a:pt x="239" y="330"/>
                    <a:pt x="255" y="324"/>
                  </a:cubicBezTo>
                  <a:cubicBezTo>
                    <a:pt x="262" y="322"/>
                    <a:pt x="269" y="320"/>
                    <a:pt x="277" y="320"/>
                  </a:cubicBezTo>
                  <a:cubicBezTo>
                    <a:pt x="277" y="320"/>
                    <a:pt x="277" y="320"/>
                    <a:pt x="277" y="320"/>
                  </a:cubicBezTo>
                  <a:cubicBezTo>
                    <a:pt x="285" y="320"/>
                    <a:pt x="292" y="322"/>
                    <a:pt x="299" y="324"/>
                  </a:cubicBezTo>
                  <a:cubicBezTo>
                    <a:pt x="315" y="330"/>
                    <a:pt x="327" y="342"/>
                    <a:pt x="329" y="356"/>
                  </a:cubicBezTo>
                  <a:cubicBezTo>
                    <a:pt x="330" y="363"/>
                    <a:pt x="329" y="370"/>
                    <a:pt x="326" y="377"/>
                  </a:cubicBezTo>
                  <a:cubicBezTo>
                    <a:pt x="322" y="385"/>
                    <a:pt x="328" y="394"/>
                    <a:pt x="336" y="394"/>
                  </a:cubicBezTo>
                  <a:cubicBezTo>
                    <a:pt x="453" y="394"/>
                    <a:pt x="453" y="394"/>
                    <a:pt x="453" y="394"/>
                  </a:cubicBezTo>
                  <a:cubicBezTo>
                    <a:pt x="466" y="394"/>
                    <a:pt x="477" y="383"/>
                    <a:pt x="477" y="370"/>
                  </a:cubicBezTo>
                  <a:cubicBezTo>
                    <a:pt x="477" y="238"/>
                    <a:pt x="477" y="238"/>
                    <a:pt x="477" y="238"/>
                  </a:cubicBezTo>
                  <a:cubicBezTo>
                    <a:pt x="477" y="221"/>
                    <a:pt x="490" y="211"/>
                    <a:pt x="507" y="215"/>
                  </a:cubicBezTo>
                  <a:cubicBezTo>
                    <a:pt x="510" y="216"/>
                    <a:pt x="511" y="217"/>
                    <a:pt x="512" y="218"/>
                  </a:cubicBezTo>
                  <a:cubicBezTo>
                    <a:pt x="516" y="224"/>
                    <a:pt x="523" y="231"/>
                    <a:pt x="531" y="229"/>
                  </a:cubicBezTo>
                  <a:cubicBezTo>
                    <a:pt x="539" y="228"/>
                    <a:pt x="545" y="220"/>
                    <a:pt x="547" y="212"/>
                  </a:cubicBezTo>
                  <a:cubicBezTo>
                    <a:pt x="549" y="208"/>
                    <a:pt x="550" y="202"/>
                    <a:pt x="550" y="197"/>
                  </a:cubicBezTo>
                  <a:cubicBezTo>
                    <a:pt x="550" y="192"/>
                    <a:pt x="549" y="186"/>
                    <a:pt x="547" y="182"/>
                  </a:cubicBezTo>
                  <a:close/>
                </a:path>
              </a:pathLst>
            </a:custGeom>
            <a:solidFill>
              <a:srgbClr val="00CE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kern="0">
                <a:solidFill>
                  <a:srgbClr val="414042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885" y="2568963"/>
              <a:ext cx="554238" cy="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" name="Скругленный прямоугольник 78"/>
          <p:cNvSpPr/>
          <p:nvPr/>
        </p:nvSpPr>
        <p:spPr>
          <a:xfrm>
            <a:off x="4492291" y="1341550"/>
            <a:ext cx="1493426" cy="2858919"/>
          </a:xfrm>
          <a:prstGeom prst="roundRect">
            <a:avLst>
              <a:gd name="adj" fmla="val 565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1"/>
            <a:ext cx="680424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История развития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СПРУТ-ТП-Нормирование</a:t>
            </a:r>
          </a:p>
        </p:txBody>
      </p: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83" y="1701082"/>
            <a:ext cx="2700000" cy="17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28" y="1737315"/>
            <a:ext cx="2624884" cy="146446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539434" y="737195"/>
            <a:ext cx="452189" cy="1296144"/>
            <a:chOff x="1603982" y="915566"/>
            <a:chExt cx="452189" cy="129614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731065" y="1203599"/>
              <a:ext cx="198022" cy="926298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ГОСТ</a:t>
              </a:r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650076" y="221171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>
              <a:off x="1603982" y="915566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79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330988" y="1673299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>
              <a:solidFill>
                <a:srgbClr val="FF0000"/>
              </a:solidFill>
              <a:latin typeface="AdverGothic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65566" y="737195"/>
            <a:ext cx="720080" cy="1296144"/>
            <a:chOff x="1930114" y="915566"/>
            <a:chExt cx="720080" cy="1296144"/>
          </a:xfrm>
        </p:grpSpPr>
        <p:sp>
          <p:nvSpPr>
            <p:cNvPr id="73" name="Прямоугольник 72"/>
            <p:cNvSpPr>
              <a:spLocks noChangeAspect="1"/>
            </p:cNvSpPr>
            <p:nvPr/>
          </p:nvSpPr>
          <p:spPr>
            <a:xfrm>
              <a:off x="2191154" y="1328159"/>
              <a:ext cx="198000" cy="801737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dverGothic" pitchFamily="2" charset="0"/>
                </a:rPr>
                <a:t>комплектов</a:t>
              </a:r>
              <a:endParaRPr lang="ru-RU" sz="1000" dirty="0">
                <a:solidFill>
                  <a:schemeClr val="bg1"/>
                </a:solidFill>
                <a:latin typeface="AdverGothic" pitchFamily="2" charset="0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2110154" y="221171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Прямоугольник 75"/>
            <p:cNvSpPr/>
            <p:nvPr/>
          </p:nvSpPr>
          <p:spPr>
            <a:xfrm>
              <a:off x="1930114" y="915566"/>
              <a:ext cx="72008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14</a:t>
              </a:r>
              <a:endParaRPr lang="ru-RU" sz="10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6892" y="737195"/>
            <a:ext cx="720080" cy="1296144"/>
            <a:chOff x="2381440" y="915566"/>
            <a:chExt cx="720080" cy="1296144"/>
          </a:xfrm>
        </p:grpSpPr>
        <p:sp>
          <p:nvSpPr>
            <p:cNvPr id="77" name="Прямоугольник 76"/>
            <p:cNvSpPr>
              <a:spLocks noChangeAspect="1"/>
            </p:cNvSpPr>
            <p:nvPr/>
          </p:nvSpPr>
          <p:spPr>
            <a:xfrm>
              <a:off x="2642480" y="1131591"/>
              <a:ext cx="198000" cy="998306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документов</a:t>
              </a: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561480" y="221171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2381440" y="915566"/>
              <a:ext cx="72008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200</a:t>
              </a:r>
              <a:endParaRPr lang="ru-RU" sz="10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</p:grpSp>
      <p:grpSp>
        <p:nvGrpSpPr>
          <p:cNvPr id="1024" name="Группа 1023"/>
          <p:cNvGrpSpPr/>
          <p:nvPr/>
        </p:nvGrpSpPr>
        <p:grpSpPr>
          <a:xfrm>
            <a:off x="8597853" y="716862"/>
            <a:ext cx="540841" cy="1584176"/>
            <a:chOff x="8597853" y="699542"/>
            <a:chExt cx="540841" cy="1584176"/>
          </a:xfrm>
        </p:grpSpPr>
        <p:sp>
          <p:nvSpPr>
            <p:cNvPr id="49" name="Прямоугольник 48"/>
            <p:cNvSpPr>
              <a:spLocks noChangeAspect="1"/>
            </p:cNvSpPr>
            <p:nvPr/>
          </p:nvSpPr>
          <p:spPr>
            <a:xfrm>
              <a:off x="8769273" y="920470"/>
              <a:ext cx="198000" cy="1286338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материалов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8688273" y="2283718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8597853" y="699542"/>
              <a:ext cx="540841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&gt;35</a:t>
              </a:r>
              <a:endParaRPr lang="ru-RU" sz="10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143425" y="721058"/>
            <a:ext cx="576064" cy="1579980"/>
            <a:chOff x="8143425" y="703738"/>
            <a:chExt cx="576064" cy="1579980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8251457" y="2283718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Прямоугольник 47"/>
            <p:cNvSpPr/>
            <p:nvPr/>
          </p:nvSpPr>
          <p:spPr>
            <a:xfrm>
              <a:off x="8143425" y="703738"/>
              <a:ext cx="576064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&gt;3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,</a:t>
              </a:r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5</a:t>
              </a:r>
              <a:endParaRPr lang="ru-RU" sz="10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>
            <a:xfrm>
              <a:off x="8332457" y="1215641"/>
              <a:ext cx="198000" cy="986264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стандартных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740352" y="721024"/>
            <a:ext cx="1218095" cy="1764862"/>
            <a:chOff x="7740352" y="703704"/>
            <a:chExt cx="1218095" cy="176486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890320" y="1059582"/>
              <a:ext cx="198022" cy="1142323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инструмент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809331" y="2283718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7740352" y="703704"/>
              <a:ext cx="497959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&gt;20</a:t>
              </a:r>
              <a:endParaRPr lang="ru-RU" sz="11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77088" y="2253122"/>
              <a:ext cx="98135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800" dirty="0">
                  <a:solidFill>
                    <a:schemeClr val="tx2">
                      <a:lumMod val="75000"/>
                    </a:schemeClr>
                  </a:solidFill>
                  <a:latin typeface="AdverGothic" pitchFamily="2" charset="0"/>
                </a:rPr>
                <a:t>тысяч записей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978" y="737195"/>
            <a:ext cx="2911838" cy="1329146"/>
            <a:chOff x="5436096" y="3474629"/>
            <a:chExt cx="2911838" cy="132914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436096" y="3474629"/>
              <a:ext cx="17281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Поддержка ГОСТ</a:t>
              </a:r>
            </a:p>
            <a:p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С 2002 г.</a:t>
              </a:r>
            </a:p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dverGothic" pitchFamily="2" charset="0"/>
                </a:rPr>
                <a:t>ГОСТ ЕСТД</a:t>
              </a:r>
            </a:p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dverGothic" pitchFamily="2" charset="0"/>
                </a:rPr>
                <a:t>ЕСТД. Рекомендации  ГОСТ ЕСТПП</a:t>
              </a:r>
            </a:p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dverGothic" pitchFamily="2" charset="0"/>
                </a:rPr>
                <a:t>ЕСТПП Рекомендации</a:t>
              </a:r>
            </a:p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dverGothic" pitchFamily="2" charset="0"/>
                </a:rPr>
                <a:t>ГОСТ ЕСКД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477838" y="3507854"/>
              <a:ext cx="2870096" cy="129592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978" y="2067694"/>
            <a:ext cx="1440160" cy="1400931"/>
            <a:chOff x="35496" y="2067694"/>
            <a:chExt cx="1440160" cy="140093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5496" y="2067694"/>
              <a:ext cx="1368152" cy="1368152"/>
              <a:chOff x="35496" y="1995686"/>
              <a:chExt cx="1368152" cy="1368152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5496" y="1995686"/>
                <a:ext cx="135966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rgbClr val="FF0000"/>
                    </a:solidFill>
                    <a:latin typeface="AdverGothic" pitchFamily="2" charset="0"/>
                  </a:rPr>
                  <a:t>Управление КС</a:t>
                </a:r>
              </a:p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С 2002 г.</a:t>
                </a:r>
              </a:p>
              <a:p>
                <a:endParaRPr lang="ru-RU" sz="1100" dirty="0">
                  <a:solidFill>
                    <a:srgbClr val="FF0000"/>
                  </a:solidFill>
                  <a:latin typeface="AdverGothic" pitchFamily="2" charset="0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62" y="2535846"/>
                <a:ext cx="828000" cy="7559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149162" y="2391710"/>
                <a:ext cx="828000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  <a:latin typeface="AdverGothic" pitchFamily="2" charset="0"/>
                  </a:rPr>
                  <a:t>Единичная</a:t>
                </a:r>
                <a:endParaRPr lang="ru-RU" sz="1000" dirty="0">
                  <a:solidFill>
                    <a:schemeClr val="bg1"/>
                  </a:solidFill>
                  <a:latin typeface="AdverGothic" pitchFamily="2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648" y="2670123"/>
                <a:ext cx="828000" cy="6937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2" name="Прямоугольник 91"/>
              <p:cNvSpPr/>
              <p:nvPr/>
            </p:nvSpPr>
            <p:spPr>
              <a:xfrm>
                <a:off x="576548" y="2525987"/>
                <a:ext cx="826200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  <a:latin typeface="AdverGothic" pitchFamily="2" charset="0"/>
                  </a:rPr>
                  <a:t>Групповая</a:t>
                </a:r>
                <a:endParaRPr lang="ru-RU" sz="1000" dirty="0">
                  <a:solidFill>
                    <a:schemeClr val="bg1"/>
                  </a:solidFill>
                  <a:latin typeface="AdverGothic" pitchFamily="2" charset="0"/>
                </a:endParaRPr>
              </a:p>
            </p:txBody>
          </p:sp>
        </p:grpSp>
        <p:sp>
          <p:nvSpPr>
            <p:cNvPr id="177" name="Прямоугольник 176"/>
            <p:cNvSpPr/>
            <p:nvPr/>
          </p:nvSpPr>
          <p:spPr>
            <a:xfrm>
              <a:off x="75986" y="2115313"/>
              <a:ext cx="1399670" cy="135331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2657" y="3452396"/>
            <a:ext cx="2717411" cy="1495617"/>
            <a:chOff x="35496" y="3452396"/>
            <a:chExt cx="2717411" cy="149561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9FB"/>
                </a:clrFrom>
                <a:clrTo>
                  <a:srgbClr val="F6F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0" y="3825966"/>
              <a:ext cx="857354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9ECF0"/>
                </a:clrFrom>
                <a:clrTo>
                  <a:srgbClr val="E9EC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34" y="3824794"/>
              <a:ext cx="860421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496" y="3452396"/>
              <a:ext cx="271741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Модули нормирования времени</a:t>
              </a:r>
            </a:p>
            <a:p>
              <a:pPr lvl="0"/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С 2002 г.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56660" y="3493008"/>
              <a:ext cx="2601196" cy="145500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5" name="Группа 1024"/>
          <p:cNvGrpSpPr/>
          <p:nvPr/>
        </p:nvGrpSpPr>
        <p:grpSpPr>
          <a:xfrm>
            <a:off x="5972426" y="769172"/>
            <a:ext cx="3171574" cy="1673407"/>
            <a:chOff x="5972426" y="769172"/>
            <a:chExt cx="3171574" cy="167340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012160" y="771550"/>
              <a:ext cx="313184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Менеджер ресурсов</a:t>
              </a:r>
            </a:p>
            <a:p>
              <a:pPr lvl="0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Управление НСИ</a:t>
              </a:r>
            </a:p>
            <a:p>
              <a:pPr lvl="0"/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С 2002 г.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367625"/>
              <a:ext cx="1800000" cy="7720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9" name="Прямоугольник 178"/>
            <p:cNvSpPr/>
            <p:nvPr/>
          </p:nvSpPr>
          <p:spPr>
            <a:xfrm>
              <a:off x="5972426" y="769172"/>
              <a:ext cx="3092823" cy="167340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8" name="Группа 1027"/>
          <p:cNvGrpSpPr/>
          <p:nvPr/>
        </p:nvGrpSpPr>
        <p:grpSpPr>
          <a:xfrm>
            <a:off x="3161078" y="771550"/>
            <a:ext cx="2762937" cy="885128"/>
            <a:chOff x="3062329" y="771550"/>
            <a:chExt cx="2762937" cy="885128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062329" y="771550"/>
              <a:ext cx="2733807" cy="864096"/>
              <a:chOff x="3062329" y="771550"/>
              <a:chExt cx="2733807" cy="864096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3062329" y="771550"/>
                <a:ext cx="10855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100" dirty="0">
                    <a:solidFill>
                      <a:srgbClr val="FF0000"/>
                    </a:solidFill>
                    <a:latin typeface="AdverGothic" pitchFamily="2" charset="0"/>
                  </a:rPr>
                  <a:t>Интеграция</a:t>
                </a:r>
              </a:p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С 2008 г.</a:t>
                </a:r>
                <a:endParaRPr lang="ru-RU" sz="1100" dirty="0">
                  <a:solidFill>
                    <a:srgbClr val="FF0000"/>
                  </a:solidFill>
                  <a:latin typeface="AdverGothic" pitchFamily="2" charset="0"/>
                </a:endParaRPr>
              </a:p>
            </p:txBody>
          </p:sp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907" y="843606"/>
                <a:ext cx="432000" cy="432000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3959" y="843558"/>
                <a:ext cx="432000" cy="432000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1419646"/>
                <a:ext cx="792801" cy="2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1203622"/>
                <a:ext cx="716062" cy="2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9792" y="12756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275606"/>
                <a:ext cx="346536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011" y="771550"/>
                <a:ext cx="496125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104" y="1275606"/>
                <a:ext cx="325386" cy="360000"/>
              </a:xfrm>
              <a:prstGeom prst="rect">
                <a:avLst/>
              </a:prstGeom>
            </p:spPr>
          </p:pic>
          <p:pic>
            <p:nvPicPr>
              <p:cNvPr id="82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802" y="1383606"/>
                <a:ext cx="208884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9999" y="1383606"/>
                <a:ext cx="266137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4" name="Прямоугольник 183"/>
            <p:cNvSpPr/>
            <p:nvPr/>
          </p:nvSpPr>
          <p:spPr>
            <a:xfrm>
              <a:off x="3108960" y="771551"/>
              <a:ext cx="2716306" cy="88512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9" name="Группа 1028"/>
          <p:cNvGrpSpPr/>
          <p:nvPr/>
        </p:nvGrpSpPr>
        <p:grpSpPr>
          <a:xfrm>
            <a:off x="1403648" y="2068855"/>
            <a:ext cx="1872207" cy="1401709"/>
            <a:chOff x="1403648" y="2068855"/>
            <a:chExt cx="1872207" cy="140170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403648" y="2068855"/>
              <a:ext cx="18722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Технологическая </a:t>
              </a:r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PDM</a:t>
              </a:r>
              <a:endParaRPr lang="ru-RU" sz="1100" dirty="0">
                <a:solidFill>
                  <a:srgbClr val="FF0000"/>
                </a:solidFill>
                <a:latin typeface="AdverGothic" pitchFamily="2" charset="0"/>
              </a:endParaRPr>
            </a:p>
            <a:p>
              <a:r>
                <a:rPr lang="en-US" sz="1100" dirty="0">
                  <a:solidFill>
                    <a:srgbClr val="008000"/>
                  </a:solidFill>
                  <a:latin typeface="AdverGothic" pitchFamily="2" charset="0"/>
                </a:rPr>
                <a:t>2019 </a:t>
              </a:r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г.</a:t>
              </a: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551" y="2571749"/>
              <a:ext cx="1200241" cy="7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6" name="Прямоугольник 185"/>
            <p:cNvSpPr/>
            <p:nvPr/>
          </p:nvSpPr>
          <p:spPr>
            <a:xfrm>
              <a:off x="1475656" y="2112818"/>
              <a:ext cx="1721280" cy="135774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8" name="Группа 1037"/>
          <p:cNvGrpSpPr/>
          <p:nvPr/>
        </p:nvGrpSpPr>
        <p:grpSpPr>
          <a:xfrm>
            <a:off x="6226874" y="2413678"/>
            <a:ext cx="2843754" cy="1301729"/>
            <a:chOff x="6226874" y="2424436"/>
            <a:chExt cx="2843754" cy="1301729"/>
          </a:xfrm>
        </p:grpSpPr>
        <p:pic>
          <p:nvPicPr>
            <p:cNvPr id="1031" name="Picture 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811" y="2628737"/>
              <a:ext cx="1974685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Рисунок 103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3018790"/>
              <a:ext cx="1239184" cy="648000"/>
            </a:xfrm>
            <a:prstGeom prst="rect">
              <a:avLst/>
            </a:prstGeom>
          </p:spPr>
        </p:pic>
        <p:sp>
          <p:nvSpPr>
            <p:cNvPr id="194" name="Прямоугольник 193"/>
            <p:cNvSpPr/>
            <p:nvPr/>
          </p:nvSpPr>
          <p:spPr>
            <a:xfrm>
              <a:off x="6264166" y="2472848"/>
              <a:ext cx="2806462" cy="125331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5" name="Прямоугольник 1034"/>
            <p:cNvSpPr/>
            <p:nvPr/>
          </p:nvSpPr>
          <p:spPr>
            <a:xfrm>
              <a:off x="6226874" y="2424436"/>
              <a:ext cx="237757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Управление разработкой ТП</a:t>
              </a:r>
            </a:p>
            <a:p>
              <a:pPr lvl="0"/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С 2020 г.</a:t>
              </a:r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2808737"/>
              <a:ext cx="708663" cy="900000"/>
            </a:xfrm>
            <a:prstGeom prst="rect">
              <a:avLst/>
            </a:prstGeom>
          </p:spPr>
        </p:pic>
      </p:grpSp>
      <p:grpSp>
        <p:nvGrpSpPr>
          <p:cNvPr id="1047" name="Группа 1046"/>
          <p:cNvGrpSpPr/>
          <p:nvPr/>
        </p:nvGrpSpPr>
        <p:grpSpPr>
          <a:xfrm>
            <a:off x="6216620" y="3673299"/>
            <a:ext cx="2854231" cy="1215546"/>
            <a:chOff x="6216620" y="3673299"/>
            <a:chExt cx="2854231" cy="1215546"/>
          </a:xfrm>
        </p:grpSpPr>
        <p:sp>
          <p:nvSpPr>
            <p:cNvPr id="200" name="Прямоугольник 199"/>
            <p:cNvSpPr/>
            <p:nvPr/>
          </p:nvSpPr>
          <p:spPr>
            <a:xfrm>
              <a:off x="6264166" y="3731172"/>
              <a:ext cx="2806685" cy="1157673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0" name="Прямоугольник 1039"/>
            <p:cNvSpPr/>
            <p:nvPr/>
          </p:nvSpPr>
          <p:spPr>
            <a:xfrm>
              <a:off x="6216620" y="3673299"/>
              <a:ext cx="27478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Сводные ведомости и аналитика</a:t>
              </a:r>
            </a:p>
            <a:p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С 2002 г.</a:t>
              </a:r>
            </a:p>
          </p:txBody>
        </p:sp>
        <p:pic>
          <p:nvPicPr>
            <p:cNvPr id="1044" name="Рисунок 10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903998"/>
              <a:ext cx="1209976" cy="9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43" name="Picture 5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472" y="4060108"/>
              <a:ext cx="1728912" cy="79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048" name="Группа 1047"/>
          <p:cNvGrpSpPr/>
          <p:nvPr/>
        </p:nvGrpSpPr>
        <p:grpSpPr>
          <a:xfrm>
            <a:off x="8244408" y="3795886"/>
            <a:ext cx="497959" cy="1058113"/>
            <a:chOff x="7812360" y="3795886"/>
            <a:chExt cx="497959" cy="1058113"/>
          </a:xfrm>
        </p:grpSpPr>
        <p:sp>
          <p:nvSpPr>
            <p:cNvPr id="211" name="Прямоугольник 210"/>
            <p:cNvSpPr/>
            <p:nvPr/>
          </p:nvSpPr>
          <p:spPr>
            <a:xfrm>
              <a:off x="7962328" y="4155926"/>
              <a:ext cx="198022" cy="651817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отчетов</a:t>
              </a:r>
            </a:p>
          </p:txBody>
        </p:sp>
        <p:cxnSp>
          <p:nvCxnSpPr>
            <p:cNvPr id="212" name="Прямая соединительная линия 211"/>
            <p:cNvCxnSpPr/>
            <p:nvPr/>
          </p:nvCxnSpPr>
          <p:spPr>
            <a:xfrm>
              <a:off x="7881339" y="4853999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3" name="Прямоугольник 212"/>
            <p:cNvSpPr/>
            <p:nvPr/>
          </p:nvSpPr>
          <p:spPr>
            <a:xfrm>
              <a:off x="7812360" y="3795886"/>
              <a:ext cx="497959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19</a:t>
              </a:r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10545" y="3795886"/>
            <a:ext cx="497959" cy="1058113"/>
            <a:chOff x="7812360" y="3795886"/>
            <a:chExt cx="497959" cy="1058113"/>
          </a:xfrm>
        </p:grpSpPr>
        <p:sp>
          <p:nvSpPr>
            <p:cNvPr id="217" name="Прямоугольник 216"/>
            <p:cNvSpPr/>
            <p:nvPr/>
          </p:nvSpPr>
          <p:spPr>
            <a:xfrm>
              <a:off x="7962328" y="4011910"/>
              <a:ext cx="198022" cy="795833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dverGothic" pitchFamily="2" charset="0"/>
                </a:rPr>
                <a:t>ведомостей</a:t>
              </a:r>
            </a:p>
          </p:txBody>
        </p: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7881339" y="4853999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9" name="Прямоугольник 218"/>
            <p:cNvSpPr/>
            <p:nvPr/>
          </p:nvSpPr>
          <p:spPr>
            <a:xfrm>
              <a:off x="7812360" y="3795886"/>
              <a:ext cx="497959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39</a:t>
              </a:r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5415076" y="3651870"/>
            <a:ext cx="497959" cy="1202129"/>
            <a:chOff x="7812360" y="3651870"/>
            <a:chExt cx="497959" cy="1202129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7962328" y="3939902"/>
              <a:ext cx="198022" cy="867841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СУБД</a:t>
              </a:r>
            </a:p>
          </p:txBody>
        </p:sp>
        <p:cxnSp>
          <p:nvCxnSpPr>
            <p:cNvPr id="224" name="Прямая соединительная линия 223"/>
            <p:cNvCxnSpPr/>
            <p:nvPr/>
          </p:nvCxnSpPr>
          <p:spPr>
            <a:xfrm>
              <a:off x="7884368" y="4853999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5" name="Прямоугольник 224"/>
            <p:cNvSpPr/>
            <p:nvPr/>
          </p:nvSpPr>
          <p:spPr>
            <a:xfrm>
              <a:off x="7812360" y="3651870"/>
              <a:ext cx="497959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2</a:t>
              </a: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5781213" y="3581424"/>
            <a:ext cx="497959" cy="1272575"/>
            <a:chOff x="7812360" y="3581424"/>
            <a:chExt cx="497959" cy="1272575"/>
          </a:xfrm>
        </p:grpSpPr>
        <p:sp>
          <p:nvSpPr>
            <p:cNvPr id="227" name="Прямоугольник 226"/>
            <p:cNvSpPr/>
            <p:nvPr/>
          </p:nvSpPr>
          <p:spPr>
            <a:xfrm>
              <a:off x="7962328" y="3795886"/>
              <a:ext cx="198022" cy="1011857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dverGothic" pitchFamily="2" charset="0"/>
                </a:rPr>
                <a:t>Операционные системы</a:t>
              </a:r>
              <a:endParaRPr lang="ru-RU" sz="600" dirty="0">
                <a:solidFill>
                  <a:schemeClr val="bg1"/>
                </a:solidFill>
                <a:latin typeface="AdverGothic" pitchFamily="2" charset="0"/>
              </a:endParaRPr>
            </a:p>
          </p:txBody>
        </p:sp>
        <p:cxnSp>
          <p:nvCxnSpPr>
            <p:cNvPr id="228" name="Прямая соединительная линия 227"/>
            <p:cNvCxnSpPr/>
            <p:nvPr/>
          </p:nvCxnSpPr>
          <p:spPr>
            <a:xfrm>
              <a:off x="7884368" y="4853999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9" name="Прямоугольник 228"/>
            <p:cNvSpPr/>
            <p:nvPr/>
          </p:nvSpPr>
          <p:spPr>
            <a:xfrm>
              <a:off x="7812360" y="3581424"/>
              <a:ext cx="497959" cy="2616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3</a:t>
              </a:r>
            </a:p>
          </p:txBody>
        </p:sp>
      </p:grpSp>
      <p:grpSp>
        <p:nvGrpSpPr>
          <p:cNvPr id="1052" name="Группа 1051"/>
          <p:cNvGrpSpPr/>
          <p:nvPr/>
        </p:nvGrpSpPr>
        <p:grpSpPr>
          <a:xfrm>
            <a:off x="4816048" y="3432376"/>
            <a:ext cx="1417296" cy="1454243"/>
            <a:chOff x="4816048" y="3432376"/>
            <a:chExt cx="1417296" cy="1454243"/>
          </a:xfrm>
        </p:grpSpPr>
        <p:pic>
          <p:nvPicPr>
            <p:cNvPr id="1051" name="Рисунок 1050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07" y="3918962"/>
              <a:ext cx="509063" cy="72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0" name="Прямоугольник 219"/>
            <p:cNvSpPr/>
            <p:nvPr/>
          </p:nvSpPr>
          <p:spPr>
            <a:xfrm>
              <a:off x="4861594" y="3473668"/>
              <a:ext cx="1371750" cy="141295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9" name="Прямоугольник 1048"/>
            <p:cNvSpPr/>
            <p:nvPr/>
          </p:nvSpPr>
          <p:spPr>
            <a:xfrm>
              <a:off x="4816048" y="3432376"/>
              <a:ext cx="13644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Совместимость</a:t>
              </a:r>
              <a:endParaRPr lang="ru-RU" sz="1200" dirty="0">
                <a:solidFill>
                  <a:srgbClr val="FF0000"/>
                </a:solidFill>
                <a:latin typeface="AdverGothic" pitchFamily="2" charset="0"/>
              </a:endParaRPr>
            </a:p>
            <a:p>
              <a:pPr lvl="0"/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2024 г.</a:t>
              </a:r>
            </a:p>
          </p:txBody>
        </p:sp>
        <p:pic>
          <p:nvPicPr>
            <p:cNvPr id="1050" name="Рисунок 104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315" y="4134986"/>
              <a:ext cx="509064" cy="72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34" name="Группа 233"/>
          <p:cNvGrpSpPr/>
          <p:nvPr/>
        </p:nvGrpSpPr>
        <p:grpSpPr>
          <a:xfrm>
            <a:off x="2638542" y="3457362"/>
            <a:ext cx="2196216" cy="1432577"/>
            <a:chOff x="2638542" y="3457362"/>
            <a:chExt cx="2196216" cy="1432577"/>
          </a:xfrm>
        </p:grpSpPr>
        <p:sp>
          <p:nvSpPr>
            <p:cNvPr id="233" name="Прямоугольник 232"/>
            <p:cNvSpPr/>
            <p:nvPr/>
          </p:nvSpPr>
          <p:spPr>
            <a:xfrm>
              <a:off x="2699791" y="3494691"/>
              <a:ext cx="2134967" cy="13952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3" name="Прямоугольник 1052"/>
            <p:cNvSpPr/>
            <p:nvPr/>
          </p:nvSpPr>
          <p:spPr>
            <a:xfrm>
              <a:off x="2638542" y="3457362"/>
              <a:ext cx="14237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Нормоконтроль</a:t>
              </a:r>
            </a:p>
            <a:p>
              <a:pPr lvl="0"/>
              <a:r>
                <a:rPr lang="ru-RU" sz="1100" dirty="0">
                  <a:solidFill>
                    <a:srgbClr val="008000"/>
                  </a:solidFill>
                  <a:latin typeface="AdverGothic" pitchFamily="2" charset="0"/>
                </a:rPr>
                <a:t>С 2025 г.</a:t>
              </a:r>
            </a:p>
          </p:txBody>
        </p:sp>
        <p:pic>
          <p:nvPicPr>
            <p:cNvPr id="1054" name="Рисунок 10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283" y="3831355"/>
              <a:ext cx="1814400" cy="100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2" name="Picture 7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152" y="4481611"/>
              <a:ext cx="59831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7" name="Группа 256"/>
          <p:cNvGrpSpPr/>
          <p:nvPr/>
        </p:nvGrpSpPr>
        <p:grpSpPr>
          <a:xfrm>
            <a:off x="5292080" y="1923678"/>
            <a:ext cx="452189" cy="1224136"/>
            <a:chOff x="1603982" y="987574"/>
            <a:chExt cx="452189" cy="1224136"/>
          </a:xfrm>
        </p:grpSpPr>
        <p:sp>
          <p:nvSpPr>
            <p:cNvPr id="258" name="Прямоугольник 257"/>
            <p:cNvSpPr/>
            <p:nvPr/>
          </p:nvSpPr>
          <p:spPr>
            <a:xfrm>
              <a:off x="1747998" y="1203599"/>
              <a:ext cx="198022" cy="926298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МЕТОДОВ</a:t>
              </a:r>
            </a:p>
          </p:txBody>
        </p:sp>
        <p:cxnSp>
          <p:nvCxnSpPr>
            <p:cNvPr id="259" name="Прямая соединительная линия 258"/>
            <p:cNvCxnSpPr/>
            <p:nvPr/>
          </p:nvCxnSpPr>
          <p:spPr>
            <a:xfrm>
              <a:off x="1675990" y="221171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0" name="Прямоугольник 259"/>
            <p:cNvSpPr/>
            <p:nvPr/>
          </p:nvSpPr>
          <p:spPr>
            <a:xfrm>
              <a:off x="1603982" y="987574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15</a:t>
              </a:r>
            </a:p>
          </p:txBody>
        </p:sp>
      </p:grpSp>
      <p:grpSp>
        <p:nvGrpSpPr>
          <p:cNvPr id="237" name="Группа 236"/>
          <p:cNvGrpSpPr/>
          <p:nvPr/>
        </p:nvGrpSpPr>
        <p:grpSpPr>
          <a:xfrm>
            <a:off x="3298972" y="1706092"/>
            <a:ext cx="2137124" cy="1477586"/>
            <a:chOff x="3181266" y="1706092"/>
            <a:chExt cx="2137124" cy="1477586"/>
          </a:xfrm>
        </p:grpSpPr>
        <p:pic>
          <p:nvPicPr>
            <p:cNvPr id="235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923678"/>
              <a:ext cx="1766048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6" name="Прямоугольник 235"/>
            <p:cNvSpPr/>
            <p:nvPr/>
          </p:nvSpPr>
          <p:spPr>
            <a:xfrm>
              <a:off x="3181266" y="1706092"/>
              <a:ext cx="213712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Методы проектирования</a:t>
              </a:r>
              <a:endParaRPr lang="ru-RU" sz="1100" dirty="0"/>
            </a:p>
          </p:txBody>
        </p:sp>
      </p:grpSp>
      <p:grpSp>
        <p:nvGrpSpPr>
          <p:cNvPr id="1030" name="Группа 1029"/>
          <p:cNvGrpSpPr/>
          <p:nvPr/>
        </p:nvGrpSpPr>
        <p:grpSpPr>
          <a:xfrm>
            <a:off x="2679651" y="2211710"/>
            <a:ext cx="452189" cy="1197714"/>
            <a:chOff x="2679651" y="2211710"/>
            <a:chExt cx="452189" cy="1197714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806734" y="2473321"/>
              <a:ext cx="198022" cy="854290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признаков</a:t>
              </a:r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>
              <a:off x="2725745" y="3409424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6" name="Прямоугольник 85"/>
            <p:cNvSpPr/>
            <p:nvPr/>
          </p:nvSpPr>
          <p:spPr>
            <a:xfrm>
              <a:off x="2679651" y="2211710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12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619672" y="3632192"/>
            <a:ext cx="452189" cy="1243814"/>
            <a:chOff x="1619672" y="3632192"/>
            <a:chExt cx="452189" cy="124381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746755" y="3992455"/>
              <a:ext cx="198022" cy="801737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модулей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665766" y="4876006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1619672" y="3632192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77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907704" y="3632192"/>
            <a:ext cx="792128" cy="1243814"/>
            <a:chOff x="1907704" y="3632192"/>
            <a:chExt cx="792128" cy="1243814"/>
          </a:xfrm>
        </p:grpSpPr>
        <p:sp>
          <p:nvSpPr>
            <p:cNvPr id="35" name="Прямоугольник 34"/>
            <p:cNvSpPr>
              <a:spLocks noChangeAspect="1"/>
            </p:cNvSpPr>
            <p:nvPr/>
          </p:nvSpPr>
          <p:spPr>
            <a:xfrm>
              <a:off x="2204768" y="3867895"/>
              <a:ext cx="198000" cy="926298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dverGothic" pitchFamily="2" charset="0"/>
                </a:rPr>
                <a:t>СТРАНИЦ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123768" y="4876006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1907704" y="3632192"/>
              <a:ext cx="7921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&gt;1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</a:t>
              </a:r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000</a:t>
              </a:r>
              <a:endParaRPr lang="ru-RU" sz="10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184679" y="1701028"/>
            <a:ext cx="2733441" cy="1413386"/>
            <a:chOff x="3184679" y="1701028"/>
            <a:chExt cx="2733441" cy="141338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029085"/>
              <a:ext cx="1800000" cy="1085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3184679" y="1701028"/>
              <a:ext cx="27334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Способы расчета нормы расхода</a:t>
              </a:r>
              <a:endParaRPr lang="ru-RU" sz="1100" dirty="0"/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5292080" y="1923678"/>
            <a:ext cx="452189" cy="1224136"/>
            <a:chOff x="1603982" y="987574"/>
            <a:chExt cx="452189" cy="1224136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1747998" y="1203599"/>
              <a:ext cx="198022" cy="926298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СПОСОБОВ</a:t>
              </a:r>
            </a:p>
          </p:txBody>
        </p: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1675990" y="221171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Прямоугольник 170"/>
            <p:cNvSpPr/>
            <p:nvPr/>
          </p:nvSpPr>
          <p:spPr>
            <a:xfrm>
              <a:off x="1603982" y="987574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15</a:t>
              </a: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5292080" y="1923678"/>
            <a:ext cx="452189" cy="1224136"/>
            <a:chOff x="1603982" y="987574"/>
            <a:chExt cx="452189" cy="1224136"/>
          </a:xfrm>
        </p:grpSpPr>
        <p:sp>
          <p:nvSpPr>
            <p:cNvPr id="181" name="Прямоугольник 180"/>
            <p:cNvSpPr/>
            <p:nvPr/>
          </p:nvSpPr>
          <p:spPr>
            <a:xfrm>
              <a:off x="1747998" y="1203599"/>
              <a:ext cx="198022" cy="926298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dverGothic" pitchFamily="2" charset="0"/>
                </a:rPr>
                <a:t>СПОСОБОВ</a:t>
              </a:r>
            </a:p>
          </p:txBody>
        </p: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1675990" y="221171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3" name="Прямоугольник 182"/>
            <p:cNvSpPr/>
            <p:nvPr/>
          </p:nvSpPr>
          <p:spPr>
            <a:xfrm>
              <a:off x="1603982" y="987574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15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190187" y="1701028"/>
            <a:ext cx="2733441" cy="1438402"/>
            <a:chOff x="-2985977" y="1853428"/>
            <a:chExt cx="2733441" cy="1438402"/>
          </a:xfrm>
        </p:grpSpPr>
        <p:sp>
          <p:nvSpPr>
            <p:cNvPr id="176" name="Прямоугольник 175"/>
            <p:cNvSpPr/>
            <p:nvPr/>
          </p:nvSpPr>
          <p:spPr>
            <a:xfrm>
              <a:off x="-2985977" y="1853428"/>
              <a:ext cx="273344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Способы выбора основного материала</a:t>
              </a:r>
              <a:endParaRPr lang="ru-RU" sz="1100" dirty="0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12116" y="2228331"/>
              <a:ext cx="1440000" cy="106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1471"/>
            <a:ext cx="680424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История успеха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СПРУТ-ТП-Нормирование</a:t>
            </a:r>
          </a:p>
        </p:txBody>
      </p:sp>
      <p:sp>
        <p:nvSpPr>
          <p:cNvPr id="2" name="AutoShape 2" descr="https://eztm.ru/assets/img/ezt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-14440" y="770420"/>
            <a:ext cx="1418088" cy="2016000"/>
            <a:chOff x="-14440" y="770420"/>
            <a:chExt cx="1418088" cy="2016000"/>
          </a:xfrm>
        </p:grpSpPr>
        <p:pic>
          <p:nvPicPr>
            <p:cNvPr id="18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79" y="777687"/>
              <a:ext cx="288001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79" y="1065719"/>
              <a:ext cx="288000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-14440" y="770420"/>
              <a:ext cx="1418088" cy="2016000"/>
              <a:chOff x="-14440" y="770420"/>
              <a:chExt cx="1418088" cy="201600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5720" y="770420"/>
                <a:ext cx="1357928" cy="20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92" y="771552"/>
                <a:ext cx="972000" cy="329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-14440" y="1059582"/>
                <a:ext cx="12522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Электросталь,</a:t>
                </a:r>
              </a:p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200</a:t>
                </a:r>
                <a:r>
                  <a:rPr lang="en-US" sz="1100" dirty="0">
                    <a:solidFill>
                      <a:srgbClr val="008000"/>
                    </a:solidFill>
                    <a:latin typeface="AdverGothic" pitchFamily="2" charset="0"/>
                  </a:rPr>
                  <a:t>2</a:t>
                </a:r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 г.</a:t>
                </a:r>
                <a:endParaRPr lang="ru-RU" sz="1100" dirty="0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-12711" y="1347613"/>
            <a:ext cx="764953" cy="1469401"/>
            <a:chOff x="-12711" y="1305427"/>
            <a:chExt cx="764953" cy="15115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08425" y="1593460"/>
              <a:ext cx="198022" cy="92629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7436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181342" y="1305427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105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12711" y="2601571"/>
              <a:ext cx="7649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Лицензий</a:t>
              </a:r>
              <a:endParaRPr lang="ru-RU" sz="11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3568" y="1275606"/>
            <a:ext cx="678391" cy="1541409"/>
            <a:chOff x="683568" y="1206812"/>
            <a:chExt cx="678391" cy="1610203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872419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953408" y="1432477"/>
              <a:ext cx="198022" cy="108728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64387" y="1206812"/>
              <a:ext cx="5760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120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3568" y="2601571"/>
              <a:ext cx="67839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Бланков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250545" y="1361762"/>
            <a:ext cx="783729" cy="1455253"/>
            <a:chOff x="1479836" y="1361762"/>
            <a:chExt cx="783729" cy="1455253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772689" y="1563638"/>
              <a:ext cx="198022" cy="9561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691700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1479836" y="1361762"/>
              <a:ext cx="78372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46000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00018" y="2601571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ТП</a:t>
              </a:r>
              <a:endParaRPr lang="ru-RU" sz="11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60954" y="1376693"/>
            <a:ext cx="764953" cy="1459862"/>
            <a:chOff x="2953487" y="1228902"/>
            <a:chExt cx="764953" cy="1459862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286087" y="1435027"/>
              <a:ext cx="198022" cy="95647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205098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Прямоугольник 66"/>
            <p:cNvSpPr/>
            <p:nvPr/>
          </p:nvSpPr>
          <p:spPr>
            <a:xfrm>
              <a:off x="3061062" y="1228902"/>
              <a:ext cx="6480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500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953487" y="2473320"/>
              <a:ext cx="7649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Лицензий</a:t>
              </a:r>
              <a:endParaRPr lang="ru-RU" sz="11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62718" y="771550"/>
            <a:ext cx="1034257" cy="2065005"/>
            <a:chOff x="3581878" y="869980"/>
            <a:chExt cx="1034257" cy="206500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999997" y="1131590"/>
              <a:ext cx="198022" cy="125991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919008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3774972" y="869980"/>
              <a:ext cx="6480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537</a:t>
              </a:r>
              <a:endParaRPr lang="ru-RU" sz="11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581878" y="2473320"/>
              <a:ext cx="10342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Стандартных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модулей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нормирования</a:t>
              </a:r>
              <a:endParaRPr lang="ru-RU" sz="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32710" y="1059582"/>
            <a:ext cx="1080120" cy="1776973"/>
            <a:chOff x="4332047" y="1158012"/>
            <a:chExt cx="1080120" cy="1776973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4785060" y="1374037"/>
              <a:ext cx="198022" cy="105369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704071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4560035" y="1158012"/>
              <a:ext cx="6480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17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332047" y="2473320"/>
              <a:ext cx="10801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Разработано модулей нормирования</a:t>
              </a:r>
              <a:endParaRPr lang="ru-RU" sz="105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91500" y="1382963"/>
            <a:ext cx="764953" cy="1399303"/>
            <a:chOff x="5872487" y="1403656"/>
            <a:chExt cx="764953" cy="1399303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6193623" y="1619680"/>
              <a:ext cx="198022" cy="93145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6112634" y="2622858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5" name="Прямоугольник 84"/>
            <p:cNvSpPr/>
            <p:nvPr/>
          </p:nvSpPr>
          <p:spPr>
            <a:xfrm>
              <a:off x="6066540" y="1403656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116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5872487" y="2587515"/>
              <a:ext cx="7649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Лицензий</a:t>
              </a:r>
              <a:endParaRPr lang="ru-RU" sz="105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977497" y="1151889"/>
            <a:ext cx="936104" cy="1684666"/>
            <a:chOff x="5004048" y="1004098"/>
            <a:chExt cx="936104" cy="168466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5373089" y="1292130"/>
              <a:ext cx="198022" cy="109937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292100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1" name="Прямоугольник 90"/>
            <p:cNvSpPr/>
            <p:nvPr/>
          </p:nvSpPr>
          <p:spPr>
            <a:xfrm>
              <a:off x="5004048" y="1004098"/>
              <a:ext cx="93610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450000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300419" y="2473320"/>
              <a:ext cx="3433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ТП</a:t>
              </a:r>
              <a:endParaRPr lang="ru-RU" sz="800" dirty="0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205370" y="1409385"/>
            <a:ext cx="542136" cy="1372516"/>
            <a:chOff x="6031185" y="1430443"/>
            <a:chExt cx="542136" cy="1372516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203241" y="1692052"/>
              <a:ext cx="198022" cy="85907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6122252" y="2622858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Прямоугольник 95"/>
            <p:cNvSpPr/>
            <p:nvPr/>
          </p:nvSpPr>
          <p:spPr>
            <a:xfrm>
              <a:off x="6076158" y="1430443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30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31185" y="2587515"/>
              <a:ext cx="5421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Цехов</a:t>
              </a:r>
              <a:endParaRPr lang="ru-RU" sz="1050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643025" y="1121353"/>
            <a:ext cx="1082348" cy="1660548"/>
            <a:chOff x="5761080" y="1142411"/>
            <a:chExt cx="1082348" cy="1660548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203241" y="1404022"/>
              <a:ext cx="198022" cy="114711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6122252" y="2622858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Прямоугольник 100"/>
            <p:cNvSpPr/>
            <p:nvPr/>
          </p:nvSpPr>
          <p:spPr>
            <a:xfrm>
              <a:off x="6011938" y="1142411"/>
              <a:ext cx="5760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300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5761080" y="2587515"/>
              <a:ext cx="108234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Пользователей</a:t>
              </a:r>
              <a:endParaRPr lang="ru-RU" sz="1050" dirty="0"/>
            </a:p>
          </p:txBody>
        </p:sp>
      </p:grpSp>
      <p:sp>
        <p:nvSpPr>
          <p:cNvPr id="41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-21979" y="3390260"/>
            <a:ext cx="764953" cy="1401528"/>
            <a:chOff x="-12711" y="1415487"/>
            <a:chExt cx="764953" cy="140152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308425" y="1677096"/>
              <a:ext cx="198022" cy="84266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27436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Прямоугольник 106"/>
            <p:cNvSpPr/>
            <p:nvPr/>
          </p:nvSpPr>
          <p:spPr>
            <a:xfrm>
              <a:off x="181342" y="1415487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210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-12711" y="2601571"/>
              <a:ext cx="7649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Лицензий</a:t>
              </a:r>
              <a:endParaRPr lang="ru-RU" sz="1100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2092378" y="3507854"/>
            <a:ext cx="782587" cy="1269142"/>
            <a:chOff x="-12711" y="1547873"/>
            <a:chExt cx="782587" cy="1269142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08425" y="1763793"/>
              <a:ext cx="198022" cy="75596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27436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3" name="Прямоугольник 112"/>
            <p:cNvSpPr/>
            <p:nvPr/>
          </p:nvSpPr>
          <p:spPr>
            <a:xfrm>
              <a:off x="181342" y="1547873"/>
              <a:ext cx="45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&gt;15</a:t>
              </a:r>
              <a:endParaRPr lang="ru-RU" sz="11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-12711" y="2601571"/>
              <a:ext cx="78258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Площадок</a:t>
              </a:r>
              <a:endParaRPr lang="ru-RU" sz="1100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27784" y="3030220"/>
            <a:ext cx="864096" cy="1746776"/>
            <a:chOff x="127419" y="1070239"/>
            <a:chExt cx="864096" cy="1746776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460456" y="1306521"/>
              <a:ext cx="198022" cy="12132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79467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127419" y="1070239"/>
              <a:ext cx="8640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300 стр.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387786" y="2601571"/>
              <a:ext cx="3433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ТП</a:t>
              </a:r>
              <a:endParaRPr lang="ru-RU" sz="1100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131840" y="3075806"/>
            <a:ext cx="1066318" cy="1824003"/>
            <a:chOff x="41791" y="1116122"/>
            <a:chExt cx="1066318" cy="1824003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475939" y="1377732"/>
              <a:ext cx="198022" cy="11420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94950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4" name="Прямоугольник 123"/>
            <p:cNvSpPr/>
            <p:nvPr/>
          </p:nvSpPr>
          <p:spPr>
            <a:xfrm>
              <a:off x="286918" y="1116122"/>
              <a:ext cx="5760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50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1791" y="2601571"/>
              <a:ext cx="10663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Удаленных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пользователей</a:t>
              </a:r>
              <a:endParaRPr lang="ru-RU" sz="1050" dirty="0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4139952" y="3291830"/>
            <a:ext cx="925253" cy="1632957"/>
            <a:chOff x="-12711" y="1430279"/>
            <a:chExt cx="925253" cy="1632957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348558" y="1645368"/>
              <a:ext cx="198022" cy="87438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267569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0" name="Прямоугольник 129"/>
            <p:cNvSpPr/>
            <p:nvPr/>
          </p:nvSpPr>
          <p:spPr>
            <a:xfrm>
              <a:off x="51526" y="1430279"/>
              <a:ext cx="79208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15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00км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-12711" y="2601571"/>
              <a:ext cx="9252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Расстояние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между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площадками</a:t>
              </a:r>
              <a:endParaRPr lang="ru-RU" sz="1100" dirty="0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965416" y="3003798"/>
            <a:ext cx="1034257" cy="1920989"/>
            <a:chOff x="3581880" y="1013996"/>
            <a:chExt cx="1034257" cy="1920989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3999997" y="1230020"/>
              <a:ext cx="198022" cy="116148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3919008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5" name="Прямоугольник 134"/>
            <p:cNvSpPr/>
            <p:nvPr/>
          </p:nvSpPr>
          <p:spPr>
            <a:xfrm>
              <a:off x="3774972" y="1013996"/>
              <a:ext cx="6480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1345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3581880" y="2473320"/>
              <a:ext cx="10342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Стандартных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модулей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нормирования</a:t>
              </a:r>
              <a:endParaRPr lang="ru-RU" sz="800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5889788" y="2977116"/>
            <a:ext cx="1080120" cy="1948866"/>
            <a:chOff x="4299987" y="986119"/>
            <a:chExt cx="1080120" cy="1948866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4785060" y="1202143"/>
              <a:ext cx="198022" cy="118936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4704071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0" name="Прямоугольник 139"/>
            <p:cNvSpPr/>
            <p:nvPr/>
          </p:nvSpPr>
          <p:spPr>
            <a:xfrm>
              <a:off x="4560035" y="986119"/>
              <a:ext cx="6480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29</a:t>
              </a: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4299987" y="2473320"/>
              <a:ext cx="10801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Разработано модулей нормирования</a:t>
              </a:r>
              <a:endParaRPr lang="ru-RU" sz="1050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6948264" y="3433797"/>
            <a:ext cx="720080" cy="1386736"/>
            <a:chOff x="19466" y="1430279"/>
            <a:chExt cx="720080" cy="138673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310957" y="1645368"/>
              <a:ext cx="198022" cy="87438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229968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Прямоугольник 144"/>
            <p:cNvSpPr/>
            <p:nvPr/>
          </p:nvSpPr>
          <p:spPr>
            <a:xfrm>
              <a:off x="19466" y="1430279"/>
              <a:ext cx="72008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&gt;60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00</a:t>
              </a: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80391" y="2601571"/>
              <a:ext cx="6591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Заказов</a:t>
              </a:r>
              <a:endParaRPr lang="ru-RU" sz="1100" dirty="0"/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7596336" y="3153462"/>
            <a:ext cx="792087" cy="1668823"/>
            <a:chOff x="3714545" y="1019941"/>
            <a:chExt cx="792087" cy="1668823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4011577" y="1230317"/>
              <a:ext cx="198022" cy="116119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3930588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Прямоугольник 149"/>
            <p:cNvSpPr/>
            <p:nvPr/>
          </p:nvSpPr>
          <p:spPr>
            <a:xfrm>
              <a:off x="3714545" y="1019941"/>
              <a:ext cx="79208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</a:t>
              </a:r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9500</a:t>
              </a:r>
              <a:endParaRPr lang="ru-RU" sz="11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3938906" y="2473320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ТП</a:t>
              </a:r>
              <a:endParaRPr lang="ru-RU" sz="800" dirty="0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8244408" y="3345790"/>
            <a:ext cx="864096" cy="1476495"/>
            <a:chOff x="4398846" y="1212269"/>
            <a:chExt cx="864096" cy="1476495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4731883" y="1419919"/>
              <a:ext cx="198022" cy="97158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4650894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" name="Прямоугольник 154"/>
            <p:cNvSpPr/>
            <p:nvPr/>
          </p:nvSpPr>
          <p:spPr>
            <a:xfrm>
              <a:off x="4398846" y="1212269"/>
              <a:ext cx="8640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900 стр.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4425174" y="2473320"/>
              <a:ext cx="81144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Ведомость</a:t>
              </a: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1187440" y="3318252"/>
            <a:ext cx="936104" cy="1474122"/>
            <a:chOff x="3660427" y="1214642"/>
            <a:chExt cx="936104" cy="147412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3999997" y="1404244"/>
              <a:ext cx="198022" cy="98726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3919008" y="2473320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1" name="Прямоугольник 160"/>
            <p:cNvSpPr/>
            <p:nvPr/>
          </p:nvSpPr>
          <p:spPr>
            <a:xfrm>
              <a:off x="3660427" y="1214642"/>
              <a:ext cx="93610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1</a:t>
              </a:r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100</a:t>
              </a:r>
              <a:r>
                <a:rPr lang="en-US" sz="1100" dirty="0">
                  <a:solidFill>
                    <a:srgbClr val="FF0000"/>
                  </a:solidFill>
                  <a:latin typeface="AdverGothic" pitchFamily="2" charset="0"/>
                </a:rPr>
                <a:t>00</a:t>
              </a:r>
              <a:endParaRPr lang="ru-RU" sz="1100" dirty="0">
                <a:solidFill>
                  <a:srgbClr val="FF0000"/>
                </a:solidFill>
                <a:latin typeface="AdverGothic" pitchFamily="2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3927326" y="2473320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ТП</a:t>
              </a:r>
              <a:endParaRPr lang="ru-RU" sz="800" dirty="0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683568" y="3372212"/>
            <a:ext cx="720080" cy="1544446"/>
            <a:chOff x="19466" y="1395679"/>
            <a:chExt cx="720080" cy="1544446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280495" y="1603329"/>
              <a:ext cx="198022" cy="91642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99506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6" name="Прямоугольник 165"/>
            <p:cNvSpPr/>
            <p:nvPr/>
          </p:nvSpPr>
          <p:spPr>
            <a:xfrm>
              <a:off x="19466" y="1395679"/>
              <a:ext cx="72008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7000</a:t>
              </a: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39509" y="2601571"/>
              <a:ext cx="6799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ДСЕ в</a:t>
              </a:r>
            </a:p>
            <a:p>
              <a:pPr algn="ctr"/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изделии</a:t>
              </a:r>
              <a:endParaRPr lang="ru-RU" sz="11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697590" y="1158012"/>
            <a:ext cx="814499" cy="1485746"/>
            <a:chOff x="8152452" y="1158012"/>
            <a:chExt cx="814499" cy="1485746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452" y="1491758"/>
              <a:ext cx="814499" cy="115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8161195" y="1158012"/>
              <a:ext cx="7970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С 2019г.</a:t>
              </a:r>
              <a:endParaRPr lang="ru-RU" sz="1100" dirty="0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7622849" y="1499641"/>
            <a:ext cx="783729" cy="1317374"/>
            <a:chOff x="1527640" y="1499641"/>
            <a:chExt cx="783729" cy="1317374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1820493" y="1707654"/>
              <a:ext cx="198022" cy="81210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1739504" y="2601571"/>
              <a:ext cx="360000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2" name="Прямоугольник 171"/>
            <p:cNvSpPr/>
            <p:nvPr/>
          </p:nvSpPr>
          <p:spPr>
            <a:xfrm>
              <a:off x="1527640" y="1499641"/>
              <a:ext cx="78372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0000"/>
                  </a:solidFill>
                  <a:latin typeface="AdverGothic" pitchFamily="2" charset="0"/>
                </a:rPr>
                <a:t>2500</a:t>
              </a: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1589927" y="2601571"/>
              <a:ext cx="6591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182C4B"/>
                  </a:solidFill>
                  <a:latin typeface="Arial Black" pitchFamily="34" charset="0"/>
                </a:rPr>
                <a:t>Заказов</a:t>
              </a:r>
              <a:endParaRPr lang="ru-RU" sz="1100" dirty="0"/>
            </a:p>
          </p:txBody>
        </p:sp>
      </p:grpSp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1454012" y="770420"/>
            <a:ext cx="2961698" cy="2016000"/>
            <a:chOff x="1454012" y="770420"/>
            <a:chExt cx="2961698" cy="201600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454012" y="770420"/>
              <a:ext cx="2959270" cy="2016000"/>
              <a:chOff x="2908874" y="770420"/>
              <a:chExt cx="2959270" cy="20160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908874" y="770420"/>
                <a:ext cx="2959270" cy="20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698542" y="771550"/>
                <a:ext cx="7938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Липецк,</a:t>
                </a:r>
              </a:p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20</a:t>
                </a:r>
                <a:r>
                  <a:rPr lang="en-US" sz="1100" dirty="0">
                    <a:solidFill>
                      <a:srgbClr val="008000"/>
                    </a:solidFill>
                    <a:latin typeface="AdverGothic" pitchFamily="2" charset="0"/>
                  </a:rPr>
                  <a:t>12</a:t>
                </a:r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 г.</a:t>
                </a:r>
                <a:endParaRPr lang="ru-RU" sz="1100" dirty="0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6836" y="787315"/>
                <a:ext cx="867867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678" y="783824"/>
              <a:ext cx="288001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710" y="783824"/>
              <a:ext cx="288000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464873" y="770420"/>
            <a:ext cx="3164056" cy="2016000"/>
            <a:chOff x="4464873" y="770420"/>
            <a:chExt cx="3164056" cy="2016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4464873" y="770420"/>
              <a:ext cx="3164056" cy="2016000"/>
              <a:chOff x="5919735" y="770420"/>
              <a:chExt cx="3164056" cy="20160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5919735" y="770420"/>
                <a:ext cx="3164056" cy="20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930231" y="1131590"/>
                <a:ext cx="152317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dirty="0">
                    <a:solidFill>
                      <a:srgbClr val="008000"/>
                    </a:solidFill>
                    <a:latin typeface="AdverGothic" pitchFamily="2" charset="0"/>
                  </a:rPr>
                  <a:t>Оренбург, 2015 г.</a:t>
                </a:r>
                <a:endParaRPr lang="ru-RU" sz="1100" dirty="0"/>
              </a:p>
            </p:txBody>
          </p:sp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5739" y="787315"/>
                <a:ext cx="1430094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578" y="806768"/>
              <a:ext cx="288001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610" y="806768"/>
              <a:ext cx="288000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35496" y="2859780"/>
            <a:ext cx="2088232" cy="2016226"/>
            <a:chOff x="35496" y="2859780"/>
            <a:chExt cx="2088232" cy="2016226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5496" y="2859780"/>
              <a:ext cx="2088232" cy="2016226"/>
              <a:chOff x="35496" y="2859780"/>
              <a:chExt cx="2088232" cy="2016226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45608" y="2860006"/>
                <a:ext cx="2078120" cy="2016000"/>
                <a:chOff x="46006" y="2860006"/>
                <a:chExt cx="2160000" cy="2016000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46006" y="2860006"/>
                  <a:ext cx="2160000" cy="20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6946" y="3147814"/>
                  <a:ext cx="118830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100" dirty="0">
                      <a:solidFill>
                        <a:srgbClr val="008000"/>
                      </a:solidFill>
                      <a:latin typeface="AdverGothic" pitchFamily="2" charset="0"/>
                    </a:rPr>
                    <a:t>Тула, 2016 г.</a:t>
                  </a:r>
                  <a:endParaRPr lang="ru-RU" sz="1100" dirty="0"/>
                </a:p>
              </p:txBody>
            </p:sp>
          </p:grp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2859780"/>
                <a:ext cx="1620000" cy="362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6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859782"/>
              <a:ext cx="502103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2162284" y="2860006"/>
            <a:ext cx="1977668" cy="2016000"/>
            <a:chOff x="2162284" y="2860006"/>
            <a:chExt cx="1977668" cy="20160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162284" y="2860006"/>
              <a:ext cx="1977668" cy="2016000"/>
              <a:chOff x="2162284" y="2860006"/>
              <a:chExt cx="1977668" cy="2016000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2162284" y="2860006"/>
                <a:ext cx="1977668" cy="2016000"/>
                <a:chOff x="2337650" y="2860006"/>
                <a:chExt cx="1977668" cy="201600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2341679" y="2860006"/>
                  <a:ext cx="1973639" cy="20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337650" y="3251760"/>
                  <a:ext cx="73449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000" dirty="0">
                      <a:solidFill>
                        <a:srgbClr val="008000"/>
                      </a:solidFill>
                      <a:latin typeface="AdverGothic" pitchFamily="2" charset="0"/>
                    </a:rPr>
                    <a:t>Москва,</a:t>
                  </a:r>
                </a:p>
                <a:p>
                  <a:r>
                    <a:rPr lang="ru-RU" sz="1000" dirty="0">
                      <a:solidFill>
                        <a:srgbClr val="008000"/>
                      </a:solidFill>
                      <a:latin typeface="AdverGothic" pitchFamily="2" charset="0"/>
                    </a:rPr>
                    <a:t>2016 г.</a:t>
                  </a:r>
                  <a:endParaRPr lang="ru-RU" sz="1000" dirty="0"/>
                </a:p>
              </p:txBody>
            </p:sp>
            <p:pic>
              <p:nvPicPr>
                <p:cNvPr id="109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7078" y="2875457"/>
                  <a:ext cx="360000" cy="438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8" name="Прямоугольник 47"/>
              <p:cNvSpPr/>
              <p:nvPr/>
            </p:nvSpPr>
            <p:spPr>
              <a:xfrm>
                <a:off x="2436666" y="2865798"/>
                <a:ext cx="166700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rgbClr val="0070C0"/>
                    </a:solidFill>
                    <a:latin typeface="Arial Black" pitchFamily="34" charset="0"/>
                  </a:rPr>
                  <a:t>ПКБ Метрополитен</a:t>
                </a:r>
              </a:p>
            </p:txBody>
          </p:sp>
        </p:grpSp>
        <p:pic>
          <p:nvPicPr>
            <p:cNvPr id="18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235" y="2884330"/>
              <a:ext cx="288001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6933025" y="2859782"/>
            <a:ext cx="2163447" cy="2016224"/>
            <a:chOff x="6933025" y="2859782"/>
            <a:chExt cx="2163447" cy="201622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6933025" y="2859782"/>
              <a:ext cx="2160000" cy="2016224"/>
              <a:chOff x="6933025" y="2859782"/>
              <a:chExt cx="2160000" cy="201622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6933025" y="2860006"/>
                <a:ext cx="2160000" cy="20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596336" y="2859782"/>
                <a:ext cx="1391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>
                    <a:solidFill>
                      <a:srgbClr val="008000"/>
                    </a:solidFill>
                    <a:latin typeface="AdverGothic" pitchFamily="2" charset="0"/>
                  </a:rPr>
                  <a:t>Санкт-Петербург,</a:t>
                </a:r>
              </a:p>
              <a:p>
                <a:r>
                  <a:rPr lang="ru-RU" sz="1000" dirty="0">
                    <a:solidFill>
                      <a:srgbClr val="008000"/>
                    </a:solidFill>
                    <a:latin typeface="AdverGothic" pitchFamily="2" charset="0"/>
                  </a:rPr>
                  <a:t>2017 г.</a:t>
                </a:r>
                <a:endParaRPr lang="ru-RU" sz="1000" dirty="0"/>
              </a:p>
            </p:txBody>
          </p:sp>
          <p:pic>
            <p:nvPicPr>
              <p:cNvPr id="49" name="Picture 1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2859782"/>
                <a:ext cx="770667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0" y="3070066"/>
              <a:ext cx="288001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472" y="3070066"/>
              <a:ext cx="288000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4211960" y="3163489"/>
            <a:ext cx="12763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>
                <a:solidFill>
                  <a:srgbClr val="008000"/>
                </a:solidFill>
                <a:latin typeface="AdverGothic" pitchFamily="2" charset="0"/>
              </a:rPr>
              <a:t>г.Железногорск</a:t>
            </a:r>
            <a:endParaRPr lang="ru-RU" sz="1000" dirty="0">
              <a:solidFill>
                <a:srgbClr val="008000"/>
              </a:solidFill>
              <a:latin typeface="AdverGothic" pitchFamily="2" charset="0"/>
            </a:endParaRPr>
          </a:p>
          <a:p>
            <a:r>
              <a:rPr lang="ru-RU" sz="1000" dirty="0" err="1">
                <a:solidFill>
                  <a:srgbClr val="008000"/>
                </a:solidFill>
                <a:latin typeface="AdverGothic" pitchFamily="2" charset="0"/>
              </a:rPr>
              <a:t>г.Губкин</a:t>
            </a:r>
            <a:endParaRPr lang="ru-RU" sz="1000" dirty="0">
              <a:solidFill>
                <a:srgbClr val="008000"/>
              </a:solidFill>
              <a:latin typeface="AdverGothic" pitchFamily="2" charset="0"/>
            </a:endParaRPr>
          </a:p>
          <a:p>
            <a:r>
              <a:rPr lang="ru-RU" sz="1000" dirty="0" err="1">
                <a:solidFill>
                  <a:srgbClr val="008000"/>
                </a:solidFill>
                <a:latin typeface="AdverGothic" pitchFamily="2" charset="0"/>
              </a:rPr>
              <a:t>г.Старый</a:t>
            </a:r>
            <a:r>
              <a:rPr lang="ru-RU" sz="1000" dirty="0">
                <a:solidFill>
                  <a:srgbClr val="008000"/>
                </a:solidFill>
                <a:latin typeface="AdverGothic" pitchFamily="2" charset="0"/>
              </a:rPr>
              <a:t> Оскол</a:t>
            </a:r>
          </a:p>
          <a:p>
            <a:r>
              <a:rPr lang="ru-RU" sz="1000" dirty="0" err="1">
                <a:solidFill>
                  <a:srgbClr val="008000"/>
                </a:solidFill>
                <a:latin typeface="AdverGothic" pitchFamily="2" charset="0"/>
              </a:rPr>
              <a:t>г.Новотроицк</a:t>
            </a:r>
            <a:endParaRPr lang="ru-RU" sz="1000" dirty="0">
              <a:solidFill>
                <a:srgbClr val="008000"/>
              </a:solidFill>
              <a:latin typeface="AdverGothic" pitchFamily="2" charset="0"/>
            </a:endParaRPr>
          </a:p>
          <a:p>
            <a:r>
              <a:rPr lang="ru-RU" sz="1000" dirty="0">
                <a:solidFill>
                  <a:srgbClr val="008000"/>
                </a:solidFill>
                <a:latin typeface="AdverGothic" pitchFamily="2" charset="0"/>
              </a:rPr>
              <a:t>2017 г.</a:t>
            </a:r>
            <a:endParaRPr lang="ru-RU" sz="1000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4211960" y="2859782"/>
            <a:ext cx="2664296" cy="2016224"/>
            <a:chOff x="4211960" y="2859782"/>
            <a:chExt cx="2664296" cy="201622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11960" y="2860006"/>
              <a:ext cx="2664296" cy="2016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870232"/>
              <a:ext cx="725105" cy="360000"/>
            </a:xfrm>
            <a:prstGeom prst="rect">
              <a:avLst/>
            </a:prstGeom>
          </p:spPr>
        </p:pic>
        <p:sp>
          <p:nvSpPr>
            <p:cNvPr id="168" name="Прямоугольник 167"/>
            <p:cNvSpPr/>
            <p:nvPr/>
          </p:nvSpPr>
          <p:spPr>
            <a:xfrm>
              <a:off x="4860032" y="2859782"/>
              <a:ext cx="166700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0070C0"/>
                  </a:solidFill>
                  <a:latin typeface="Arial Black" pitchFamily="34" charset="0"/>
                </a:rPr>
                <a:t>Металлоинвест</a:t>
              </a:r>
            </a:p>
          </p:txBody>
        </p:sp>
        <p:pic>
          <p:nvPicPr>
            <p:cNvPr id="1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813" y="2884330"/>
              <a:ext cx="288001" cy="2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7602426" y="770420"/>
            <a:ext cx="1504125" cy="2016000"/>
            <a:chOff x="7602426" y="770420"/>
            <a:chExt cx="1504125" cy="2016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602426" y="770420"/>
              <a:ext cx="1486099" cy="2016000"/>
              <a:chOff x="1383225" y="770420"/>
              <a:chExt cx="1486099" cy="201600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383225" y="770420"/>
                <a:ext cx="1486099" cy="2016000"/>
                <a:chOff x="1383225" y="770420"/>
                <a:chExt cx="1486099" cy="2016000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1455352" y="770420"/>
                  <a:ext cx="1413972" cy="20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383225" y="915566"/>
                  <a:ext cx="110639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100" dirty="0">
                      <a:solidFill>
                        <a:srgbClr val="008000"/>
                      </a:solidFill>
                      <a:latin typeface="AdverGothic" pitchFamily="2" charset="0"/>
                    </a:rPr>
                    <a:t>Красноярск,</a:t>
                  </a:r>
                </a:p>
                <a:p>
                  <a:r>
                    <a:rPr lang="ru-RU" sz="1100" dirty="0">
                      <a:solidFill>
                        <a:srgbClr val="008000"/>
                      </a:solidFill>
                      <a:latin typeface="AdverGothic" pitchFamily="2" charset="0"/>
                    </a:rPr>
                    <a:t>2016 г.</a:t>
                  </a:r>
                  <a:endParaRPr lang="ru-RU" sz="1100" dirty="0"/>
                </a:p>
              </p:txBody>
            </p:sp>
          </p:grpSp>
          <p:pic>
            <p:nvPicPr>
              <p:cNvPr id="58" name="Picture 2" descr="Picture background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0245" y="771550"/>
                <a:ext cx="1368000" cy="161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8" y="915566"/>
              <a:ext cx="502103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4211960" y="3189625"/>
            <a:ext cx="6559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srgbClr val="008000"/>
                </a:solidFill>
                <a:latin typeface="AdverGothic" pitchFamily="2" charset="0"/>
              </a:rPr>
              <a:t>2017 г.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3" y="770178"/>
            <a:ext cx="8782515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03" y="843558"/>
            <a:ext cx="3570595" cy="39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</a:t>
            </a:r>
            <a:r>
              <a:rPr lang="ru-RU" sz="2400" dirty="0">
                <a:solidFill>
                  <a:srgbClr val="FF0000"/>
                </a:solidFill>
              </a:rPr>
              <a:t>14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версия. Пресс-релиз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</a:t>
            </a:r>
            <a:r>
              <a:rPr lang="ru-RU" sz="2400" dirty="0">
                <a:solidFill>
                  <a:srgbClr val="FF0000"/>
                </a:solidFill>
              </a:rPr>
              <a:t>14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версия. Пресс-релиз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Группа 7185"/>
          <p:cNvGrpSpPr/>
          <p:nvPr/>
        </p:nvGrpSpPr>
        <p:grpSpPr>
          <a:xfrm>
            <a:off x="258872" y="771550"/>
            <a:ext cx="8626256" cy="1008000"/>
            <a:chOff x="258872" y="771550"/>
            <a:chExt cx="8626256" cy="100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72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25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78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931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84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637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90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343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696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049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771550"/>
              <a:ext cx="712728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7189" name="Группа 7188"/>
          <p:cNvGrpSpPr/>
          <p:nvPr/>
        </p:nvGrpSpPr>
        <p:grpSpPr>
          <a:xfrm>
            <a:off x="258872" y="1827667"/>
            <a:ext cx="8626256" cy="1008104"/>
            <a:chOff x="258872" y="1851678"/>
            <a:chExt cx="8626256" cy="100810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72" y="1851678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25" y="1851678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78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931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84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637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90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343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696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049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398" y="1851782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7188" name="Группа 7187"/>
          <p:cNvGrpSpPr/>
          <p:nvPr/>
        </p:nvGrpSpPr>
        <p:grpSpPr>
          <a:xfrm>
            <a:off x="258872" y="2883888"/>
            <a:ext cx="8626256" cy="1008000"/>
            <a:chOff x="258872" y="2931790"/>
            <a:chExt cx="8626256" cy="1008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72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25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78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931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84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637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68" name="Рисунок 7167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90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69" name="Рисунок 7168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343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0" name="Рисунок 716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696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1" name="Рисунок 7170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049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2" name="Рисунок 717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398" y="2931790"/>
              <a:ext cx="712730" cy="1008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7182" name="Группа 7181"/>
          <p:cNvGrpSpPr/>
          <p:nvPr/>
        </p:nvGrpSpPr>
        <p:grpSpPr>
          <a:xfrm>
            <a:off x="1073688" y="3939902"/>
            <a:ext cx="6998524" cy="936000"/>
            <a:chOff x="1101868" y="3939902"/>
            <a:chExt cx="6998524" cy="936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868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3" name="Рисунок 7172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946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4" name="Рисунок 7173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024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5" name="Рисунок 7174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102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6" name="Рисунок 7175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80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7" name="Рисунок 7176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58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8" name="Рисунок 7177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336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79" name="Рисунок 7178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414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80" name="Рисунок 7179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492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181" name="Рисунок 7180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72" y="3939902"/>
              <a:ext cx="661820" cy="936000"/>
            </a:xfrm>
            <a:prstGeom prst="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67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</a:t>
            </a:r>
            <a:r>
              <a:rPr lang="ru-RU" sz="2400" dirty="0">
                <a:solidFill>
                  <a:srgbClr val="FF0000"/>
                </a:solidFill>
              </a:rPr>
              <a:t>14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версия. Пресс-релиз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7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5606"/>
            <a:ext cx="4320000" cy="2903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191" name="Рисунок 71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5606"/>
            <a:ext cx="4320000" cy="29123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1" name="Прямоугольник 60"/>
          <p:cNvSpPr/>
          <p:nvPr/>
        </p:nvSpPr>
        <p:spPr>
          <a:xfrm>
            <a:off x="797504" y="1683590"/>
            <a:ext cx="3312368" cy="57606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97504" y="2551784"/>
            <a:ext cx="3312368" cy="131611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436096" y="1293654"/>
            <a:ext cx="3312368" cy="702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36096" y="2067694"/>
            <a:ext cx="3312368" cy="122413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436096" y="3435846"/>
            <a:ext cx="3312368" cy="57606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3" hidden="1"/>
          <p:cNvGrpSpPr/>
          <p:nvPr/>
        </p:nvGrpSpPr>
        <p:grpSpPr>
          <a:xfrm>
            <a:off x="-127338" y="1790536"/>
            <a:ext cx="2214563" cy="2403268"/>
            <a:chOff x="6035675" y="1864868"/>
            <a:chExt cx="2214563" cy="2000097"/>
          </a:xfrm>
        </p:grpSpPr>
        <p:sp>
          <p:nvSpPr>
            <p:cNvPr id="444" name="Freeform 9"/>
            <p:cNvSpPr/>
            <p:nvPr/>
          </p:nvSpPr>
          <p:spPr bwMode="auto">
            <a:xfrm>
              <a:off x="6035675" y="1864868"/>
              <a:ext cx="2214563" cy="1359345"/>
            </a:xfrm>
            <a:custGeom>
              <a:avLst/>
              <a:gdLst>
                <a:gd name="T0" fmla="*/ 521 w 582"/>
                <a:gd name="T1" fmla="*/ 121 h 394"/>
                <a:gd name="T2" fmla="*/ 503 w 582"/>
                <a:gd name="T3" fmla="*/ 123 h 394"/>
                <a:gd name="T4" fmla="*/ 412 w 582"/>
                <a:gd name="T5" fmla="*/ 42 h 394"/>
                <a:gd name="T6" fmla="*/ 363 w 582"/>
                <a:gd name="T7" fmla="*/ 56 h 394"/>
                <a:gd name="T8" fmla="*/ 254 w 582"/>
                <a:gd name="T9" fmla="*/ 0 h 394"/>
                <a:gd name="T10" fmla="*/ 125 w 582"/>
                <a:gd name="T11" fmla="*/ 104 h 394"/>
                <a:gd name="T12" fmla="*/ 100 w 582"/>
                <a:gd name="T13" fmla="*/ 101 h 394"/>
                <a:gd name="T14" fmla="*/ 0 w 582"/>
                <a:gd name="T15" fmla="*/ 201 h 394"/>
                <a:gd name="T16" fmla="*/ 100 w 582"/>
                <a:gd name="T17" fmla="*/ 301 h 394"/>
                <a:gd name="T18" fmla="*/ 149 w 582"/>
                <a:gd name="T19" fmla="*/ 288 h 394"/>
                <a:gd name="T20" fmla="*/ 279 w 582"/>
                <a:gd name="T21" fmla="*/ 394 h 394"/>
                <a:gd name="T22" fmla="*/ 389 w 582"/>
                <a:gd name="T23" fmla="*/ 335 h 394"/>
                <a:gd name="T24" fmla="*/ 422 w 582"/>
                <a:gd name="T25" fmla="*/ 341 h 394"/>
                <a:gd name="T26" fmla="*/ 513 w 582"/>
                <a:gd name="T27" fmla="*/ 250 h 394"/>
                <a:gd name="T28" fmla="*/ 513 w 582"/>
                <a:gd name="T29" fmla="*/ 242 h 394"/>
                <a:gd name="T30" fmla="*/ 521 w 582"/>
                <a:gd name="T31" fmla="*/ 242 h 394"/>
                <a:gd name="T32" fmla="*/ 582 w 582"/>
                <a:gd name="T33" fmla="*/ 182 h 394"/>
                <a:gd name="T34" fmla="*/ 521 w 582"/>
                <a:gd name="T35" fmla="*/ 1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" h="394">
                  <a:moveTo>
                    <a:pt x="521" y="121"/>
                  </a:moveTo>
                  <a:cubicBezTo>
                    <a:pt x="515" y="121"/>
                    <a:pt x="509" y="122"/>
                    <a:pt x="503" y="123"/>
                  </a:cubicBezTo>
                  <a:cubicBezTo>
                    <a:pt x="498" y="78"/>
                    <a:pt x="459" y="42"/>
                    <a:pt x="412" y="42"/>
                  </a:cubicBezTo>
                  <a:cubicBezTo>
                    <a:pt x="394" y="42"/>
                    <a:pt x="377" y="47"/>
                    <a:pt x="363" y="56"/>
                  </a:cubicBezTo>
                  <a:cubicBezTo>
                    <a:pt x="339" y="22"/>
                    <a:pt x="299" y="0"/>
                    <a:pt x="254" y="0"/>
                  </a:cubicBezTo>
                  <a:cubicBezTo>
                    <a:pt x="191" y="0"/>
                    <a:pt x="138" y="44"/>
                    <a:pt x="125" y="104"/>
                  </a:cubicBezTo>
                  <a:cubicBezTo>
                    <a:pt x="117" y="102"/>
                    <a:pt x="109" y="101"/>
                    <a:pt x="100" y="101"/>
                  </a:cubicBezTo>
                  <a:cubicBezTo>
                    <a:pt x="45" y="101"/>
                    <a:pt x="0" y="145"/>
                    <a:pt x="0" y="201"/>
                  </a:cubicBezTo>
                  <a:cubicBezTo>
                    <a:pt x="0" y="256"/>
                    <a:pt x="45" y="301"/>
                    <a:pt x="100" y="301"/>
                  </a:cubicBezTo>
                  <a:cubicBezTo>
                    <a:pt x="118" y="301"/>
                    <a:pt x="134" y="296"/>
                    <a:pt x="149" y="288"/>
                  </a:cubicBezTo>
                  <a:cubicBezTo>
                    <a:pt x="161" y="349"/>
                    <a:pt x="215" y="394"/>
                    <a:pt x="279" y="394"/>
                  </a:cubicBezTo>
                  <a:cubicBezTo>
                    <a:pt x="325" y="394"/>
                    <a:pt x="365" y="371"/>
                    <a:pt x="389" y="335"/>
                  </a:cubicBezTo>
                  <a:cubicBezTo>
                    <a:pt x="399" y="339"/>
                    <a:pt x="410" y="341"/>
                    <a:pt x="422" y="341"/>
                  </a:cubicBezTo>
                  <a:cubicBezTo>
                    <a:pt x="473" y="341"/>
                    <a:pt x="513" y="300"/>
                    <a:pt x="513" y="250"/>
                  </a:cubicBezTo>
                  <a:cubicBezTo>
                    <a:pt x="513" y="247"/>
                    <a:pt x="513" y="244"/>
                    <a:pt x="513" y="242"/>
                  </a:cubicBezTo>
                  <a:cubicBezTo>
                    <a:pt x="516" y="242"/>
                    <a:pt x="518" y="242"/>
                    <a:pt x="521" y="242"/>
                  </a:cubicBezTo>
                  <a:cubicBezTo>
                    <a:pt x="555" y="242"/>
                    <a:pt x="582" y="215"/>
                    <a:pt x="582" y="182"/>
                  </a:cubicBezTo>
                  <a:cubicBezTo>
                    <a:pt x="582" y="148"/>
                    <a:pt x="555" y="121"/>
                    <a:pt x="521" y="121"/>
                  </a:cubicBezTo>
                  <a:close/>
                </a:path>
              </a:pathLst>
            </a:cu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Цели покупателя: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Низкая цена,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Минимальные сроки</a:t>
              </a:r>
            </a:p>
          </p:txBody>
        </p:sp>
        <p:sp>
          <p:nvSpPr>
            <p:cNvPr id="445" name="Oval 10"/>
            <p:cNvSpPr>
              <a:spLocks noChangeArrowheads="1"/>
            </p:cNvSpPr>
            <p:nvPr/>
          </p:nvSpPr>
          <p:spPr bwMode="auto">
            <a:xfrm>
              <a:off x="7116763" y="3335338"/>
              <a:ext cx="307975" cy="30797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6" name="Oval 11"/>
            <p:cNvSpPr>
              <a:spLocks noChangeArrowheads="1"/>
            </p:cNvSpPr>
            <p:nvPr/>
          </p:nvSpPr>
          <p:spPr bwMode="auto">
            <a:xfrm>
              <a:off x="6944121" y="3715740"/>
              <a:ext cx="144463" cy="149225"/>
            </a:xfrm>
            <a:prstGeom prst="ellipse">
              <a:avLst/>
            </a:prstGeom>
            <a:solidFill>
              <a:srgbClr val="0DA2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1471"/>
            <a:ext cx="6192688" cy="720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18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форум. Планы на </a:t>
            </a:r>
            <a:r>
              <a:rPr lang="ru-RU" sz="2400" dirty="0">
                <a:solidFill>
                  <a:srgbClr val="FF0000"/>
                </a:solidFill>
              </a:rPr>
              <a:t>14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версию</a:t>
            </a:r>
          </a:p>
        </p:txBody>
      </p:sp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37" y="843558"/>
            <a:ext cx="3388764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3382033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68006"/>
            <a:ext cx="3380163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37" y="2968006"/>
            <a:ext cx="3393079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123478"/>
            <a:ext cx="540001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dver Goth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35552</TotalTime>
  <Words>2342</Words>
  <Application>Microsoft Office PowerPoint</Application>
  <PresentationFormat>Экран (16:9)</PresentationFormat>
  <Paragraphs>664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1_Тема Office</vt:lpstr>
      <vt:lpstr>Презентация PowerPoint</vt:lpstr>
      <vt:lpstr>История СПРУТ-ТП-Нормирование</vt:lpstr>
      <vt:lpstr>История СПРУТ-ТП-Нормирование</vt:lpstr>
      <vt:lpstr>История развития СПРУТ-ТП-Нормирование</vt:lpstr>
      <vt:lpstr>История успеха СПРУТ-ТП-Нормирование</vt:lpstr>
      <vt:lpstr>Новая 14 версия. Пресс-релиз</vt:lpstr>
      <vt:lpstr>Новая 14 версия. Пресс-релиз</vt:lpstr>
      <vt:lpstr>Новая 14 версия. Пресс-релиз</vt:lpstr>
      <vt:lpstr>18 форум. Планы на 14 версию</vt:lpstr>
      <vt:lpstr>Управление разработкой заказа Планирование Портфеля заказов</vt:lpstr>
      <vt:lpstr>Управление разработкой заказа Новое окно Состав портфеля заказов</vt:lpstr>
      <vt:lpstr>Управление разработкой заказа Планирование и контроль портфеля заказов</vt:lpstr>
      <vt:lpstr>Управление разработкой заказа Аналитика по портфелю заказов</vt:lpstr>
      <vt:lpstr>Управление разработкой заказа Планирование отдельного ТП</vt:lpstr>
      <vt:lpstr>Управление разработкой заказа Планирование всех ТП всех заказов</vt:lpstr>
      <vt:lpstr>Управление разработкой заказа Планирование всех ТП</vt:lpstr>
      <vt:lpstr>Управление разработкой заказа Новая линейка этапов</vt:lpstr>
      <vt:lpstr>Оценка нового заказа</vt:lpstr>
      <vt:lpstr>Управление разработкой заказа Предварительные ТП</vt:lpstr>
      <vt:lpstr>Модули нормирования времени</vt:lpstr>
      <vt:lpstr>Заказные модули нормирования Металлоинвест</vt:lpstr>
      <vt:lpstr>Заказные модули нормирования Металлоинвест</vt:lpstr>
      <vt:lpstr>Развитие модулей нормирования Возврат к предыдущему диалогу Режим показа источника</vt:lpstr>
      <vt:lpstr>Новая организация работы с модулями нормирования Модель расчета норм времени</vt:lpstr>
      <vt:lpstr>Модель расчета норм времени Выбор диалога</vt:lpstr>
      <vt:lpstr>Модель расчета Копирование операций</vt:lpstr>
      <vt:lpstr>2 формы проектирования ТП в СПРУТ-ТП-Нормирование</vt:lpstr>
      <vt:lpstr>2 формы проектирования ТП Интерфейсная форма</vt:lpstr>
      <vt:lpstr>Данные для планирования в ТП</vt:lpstr>
      <vt:lpstr>Параметры для планирования Учет операций для планирования</vt:lpstr>
      <vt:lpstr>Контекстные окна</vt:lpstr>
      <vt:lpstr>Новая 14 версия Поддержка нового классификатора профессий</vt:lpstr>
      <vt:lpstr>Новая 14 версия Новый менеджер сообщений</vt:lpstr>
      <vt:lpstr>Менеджер сообщений</vt:lpstr>
      <vt:lpstr>Информационный ландшафт</vt:lpstr>
      <vt:lpstr>Информационный ландшафт</vt:lpstr>
      <vt:lpstr>Информационный ландшафт</vt:lpstr>
      <vt:lpstr>Модуль интеграции с 1С:ERP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Альтернатива или Аналог</dc:title>
  <dc:creator>Константин Гараев</dc:creator>
  <cp:lastModifiedBy>Александр Е. Никулин</cp:lastModifiedBy>
  <cp:revision>1918</cp:revision>
  <dcterms:created xsi:type="dcterms:W3CDTF">2023-02-17T12:05:03Z</dcterms:created>
  <dcterms:modified xsi:type="dcterms:W3CDTF">2026-02-17T07:43:55Z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